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7" r:id="rId2"/>
    <p:sldId id="298" r:id="rId3"/>
    <p:sldId id="335" r:id="rId4"/>
    <p:sldId id="337" r:id="rId5"/>
    <p:sldId id="338" r:id="rId6"/>
    <p:sldId id="346" r:id="rId7"/>
    <p:sldId id="347" r:id="rId8"/>
    <p:sldId id="325" r:id="rId9"/>
    <p:sldId id="324" r:id="rId10"/>
    <p:sldId id="326" r:id="rId11"/>
    <p:sldId id="349" r:id="rId12"/>
    <p:sldId id="351" r:id="rId13"/>
    <p:sldId id="361" r:id="rId14"/>
    <p:sldId id="343" r:id="rId15"/>
    <p:sldId id="336" r:id="rId16"/>
    <p:sldId id="352" r:id="rId17"/>
    <p:sldId id="353" r:id="rId18"/>
    <p:sldId id="339" r:id="rId19"/>
    <p:sldId id="340" r:id="rId20"/>
    <p:sldId id="341" r:id="rId21"/>
    <p:sldId id="355" r:id="rId22"/>
    <p:sldId id="362" r:id="rId23"/>
    <p:sldId id="356" r:id="rId24"/>
    <p:sldId id="331" r:id="rId25"/>
    <p:sldId id="344" r:id="rId26"/>
    <p:sldId id="345" r:id="rId27"/>
    <p:sldId id="358" r:id="rId28"/>
    <p:sldId id="360" r:id="rId29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38189"/>
    <a:srgbClr val="14444F"/>
    <a:srgbClr val="009999"/>
    <a:srgbClr val="429AA1"/>
    <a:srgbClr val="161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4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87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2165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227b23f7-ccd4-47b9-974a-dca6ecd147b9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086f395f-35a6-4eb5-b6a4-07a26d08b921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4d0789f9-9cea-4734-abd0-d3a7dd505a16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319c48aa-9767-4257-88b5-97f35d8c5013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f176c85b-0403-42fe-948f-11f2fb50a2d4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22ea8c53-9856-4b55-995a-f0a4e40eaa43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4377db04-7b51-45e8-a8f6-1ebea114ebc4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2cfce55e-f781-4abe-967d-7d8ba7c79d01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8ef34ef6-ee84-4138-8fe1-7b7042314828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8ef34ef6-ee84-4138-8fe1-7b7042314828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'ИС 5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5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округ)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округ)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округ)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5 Статистика по отметкам'!$B$8:$B$43</c:f>
              <c:numCache>
                <c:formatCode>General</c:formatCode>
                <c:ptCount val="35"/>
                <c:pt idx="0">
                  <c:v>4.2</c:v>
                </c:pt>
                <c:pt idx="1">
                  <c:v>5.48</c:v>
                </c:pt>
                <c:pt idx="2">
                  <c:v>8.6999999999999993</c:v>
                </c:pt>
                <c:pt idx="3">
                  <c:v>7.17</c:v>
                </c:pt>
                <c:pt idx="4">
                  <c:v>3.49</c:v>
                </c:pt>
                <c:pt idx="5">
                  <c:v>1.3</c:v>
                </c:pt>
                <c:pt idx="6">
                  <c:v>0.8</c:v>
                </c:pt>
                <c:pt idx="7">
                  <c:v>1.57</c:v>
                </c:pt>
                <c:pt idx="8">
                  <c:v>1.82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8.33</c:v>
                </c:pt>
                <c:pt idx="13">
                  <c:v>2.2599999999999998</c:v>
                </c:pt>
                <c:pt idx="14">
                  <c:v>7.69</c:v>
                </c:pt>
                <c:pt idx="15">
                  <c:v>4.1100000000000003</c:v>
                </c:pt>
                <c:pt idx="16">
                  <c:v>4.8</c:v>
                </c:pt>
                <c:pt idx="17">
                  <c:v>7.2</c:v>
                </c:pt>
                <c:pt idx="18">
                  <c:v>7.41</c:v>
                </c:pt>
                <c:pt idx="19">
                  <c:v>6.95</c:v>
                </c:pt>
                <c:pt idx="20">
                  <c:v>3.49</c:v>
                </c:pt>
                <c:pt idx="21">
                  <c:v>1.32</c:v>
                </c:pt>
                <c:pt idx="22">
                  <c:v>10</c:v>
                </c:pt>
                <c:pt idx="23">
                  <c:v>1.47</c:v>
                </c:pt>
                <c:pt idx="24">
                  <c:v>0</c:v>
                </c:pt>
                <c:pt idx="25">
                  <c:v>20.83</c:v>
                </c:pt>
                <c:pt idx="26">
                  <c:v>3.14</c:v>
                </c:pt>
                <c:pt idx="27">
                  <c:v>1.69</c:v>
                </c:pt>
                <c:pt idx="28">
                  <c:v>9.1300000000000008</c:v>
                </c:pt>
                <c:pt idx="29">
                  <c:v>12</c:v>
                </c:pt>
                <c:pt idx="30">
                  <c:v>3.17</c:v>
                </c:pt>
                <c:pt idx="31">
                  <c:v>7.5</c:v>
                </c:pt>
                <c:pt idx="32">
                  <c:v>6.5</c:v>
                </c:pt>
                <c:pt idx="33">
                  <c:v>2.78</c:v>
                </c:pt>
                <c:pt idx="34">
                  <c:v>0.78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56F-4D52-AC96-33576CC4D822}"/>
            </c:ext>
          </c:extLst>
        </c:ser>
        <c:ser>
          <c:idx val="1"/>
          <c:order val="1"/>
          <c:tx>
            <c:strRef>
              <c:f>'ИС 5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5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округ)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округ)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округ)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5 Статистика по отметкам'!$C$8:$C$43</c:f>
              <c:numCache>
                <c:formatCode>General</c:formatCode>
                <c:ptCount val="35"/>
                <c:pt idx="0">
                  <c:v>31.51</c:v>
                </c:pt>
                <c:pt idx="1">
                  <c:v>36.979999999999997</c:v>
                </c:pt>
                <c:pt idx="2">
                  <c:v>43.48</c:v>
                </c:pt>
                <c:pt idx="3">
                  <c:v>34.24</c:v>
                </c:pt>
                <c:pt idx="4">
                  <c:v>42.64</c:v>
                </c:pt>
                <c:pt idx="5">
                  <c:v>41.56</c:v>
                </c:pt>
                <c:pt idx="6">
                  <c:v>46.4</c:v>
                </c:pt>
                <c:pt idx="7">
                  <c:v>36.22</c:v>
                </c:pt>
                <c:pt idx="8">
                  <c:v>50.91</c:v>
                </c:pt>
                <c:pt idx="9">
                  <c:v>21.74</c:v>
                </c:pt>
                <c:pt idx="10">
                  <c:v>37.630000000000003</c:v>
                </c:pt>
                <c:pt idx="11">
                  <c:v>28.81</c:v>
                </c:pt>
                <c:pt idx="12">
                  <c:v>51.67</c:v>
                </c:pt>
                <c:pt idx="13">
                  <c:v>36.090000000000003</c:v>
                </c:pt>
                <c:pt idx="14">
                  <c:v>55.13</c:v>
                </c:pt>
                <c:pt idx="15">
                  <c:v>36.99</c:v>
                </c:pt>
                <c:pt idx="16">
                  <c:v>40</c:v>
                </c:pt>
                <c:pt idx="17">
                  <c:v>39.200000000000003</c:v>
                </c:pt>
                <c:pt idx="18">
                  <c:v>34.26</c:v>
                </c:pt>
                <c:pt idx="19">
                  <c:v>36.36</c:v>
                </c:pt>
                <c:pt idx="20">
                  <c:v>37.130000000000003</c:v>
                </c:pt>
                <c:pt idx="21">
                  <c:v>40.79</c:v>
                </c:pt>
                <c:pt idx="22">
                  <c:v>15</c:v>
                </c:pt>
                <c:pt idx="23">
                  <c:v>47.06</c:v>
                </c:pt>
                <c:pt idx="24">
                  <c:v>35.85</c:v>
                </c:pt>
                <c:pt idx="25">
                  <c:v>58.33</c:v>
                </c:pt>
                <c:pt idx="26">
                  <c:v>41.36</c:v>
                </c:pt>
                <c:pt idx="27">
                  <c:v>28.81</c:v>
                </c:pt>
                <c:pt idx="28">
                  <c:v>43.48</c:v>
                </c:pt>
                <c:pt idx="29">
                  <c:v>39.200000000000003</c:v>
                </c:pt>
                <c:pt idx="30">
                  <c:v>53.97</c:v>
                </c:pt>
                <c:pt idx="31">
                  <c:v>32.54</c:v>
                </c:pt>
                <c:pt idx="32">
                  <c:v>39.840000000000003</c:v>
                </c:pt>
                <c:pt idx="33">
                  <c:v>38.89</c:v>
                </c:pt>
                <c:pt idx="34">
                  <c:v>21.71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56F-4D52-AC96-33576CC4D822}"/>
            </c:ext>
          </c:extLst>
        </c:ser>
        <c:ser>
          <c:idx val="2"/>
          <c:order val="2"/>
          <c:tx>
            <c:strRef>
              <c:f>'ИС 5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5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округ)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округ)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округ)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5 Статистика по отметкам'!$D$8:$D$43</c:f>
              <c:numCache>
                <c:formatCode>General</c:formatCode>
                <c:ptCount val="35"/>
                <c:pt idx="0">
                  <c:v>43.1</c:v>
                </c:pt>
                <c:pt idx="1">
                  <c:v>40.74</c:v>
                </c:pt>
                <c:pt idx="2">
                  <c:v>34.78</c:v>
                </c:pt>
                <c:pt idx="3">
                  <c:v>40.78</c:v>
                </c:pt>
                <c:pt idx="4">
                  <c:v>37.659999999999997</c:v>
                </c:pt>
                <c:pt idx="5">
                  <c:v>38.96</c:v>
                </c:pt>
                <c:pt idx="6">
                  <c:v>40</c:v>
                </c:pt>
                <c:pt idx="7">
                  <c:v>48.82</c:v>
                </c:pt>
                <c:pt idx="8">
                  <c:v>36.36</c:v>
                </c:pt>
                <c:pt idx="9">
                  <c:v>56.52</c:v>
                </c:pt>
                <c:pt idx="10">
                  <c:v>45.16</c:v>
                </c:pt>
                <c:pt idx="11">
                  <c:v>50.85</c:v>
                </c:pt>
                <c:pt idx="12">
                  <c:v>31.67</c:v>
                </c:pt>
                <c:pt idx="13">
                  <c:v>40.6</c:v>
                </c:pt>
                <c:pt idx="14">
                  <c:v>32.049999999999997</c:v>
                </c:pt>
                <c:pt idx="15">
                  <c:v>32.880000000000003</c:v>
                </c:pt>
                <c:pt idx="16">
                  <c:v>41.6</c:v>
                </c:pt>
                <c:pt idx="17">
                  <c:v>40</c:v>
                </c:pt>
                <c:pt idx="18">
                  <c:v>37.04</c:v>
                </c:pt>
                <c:pt idx="19">
                  <c:v>39.04</c:v>
                </c:pt>
                <c:pt idx="20">
                  <c:v>41.14</c:v>
                </c:pt>
                <c:pt idx="21">
                  <c:v>46.05</c:v>
                </c:pt>
                <c:pt idx="22">
                  <c:v>43.33</c:v>
                </c:pt>
                <c:pt idx="23">
                  <c:v>38.24</c:v>
                </c:pt>
                <c:pt idx="24">
                  <c:v>52.83</c:v>
                </c:pt>
                <c:pt idx="25">
                  <c:v>20.83</c:v>
                </c:pt>
                <c:pt idx="26">
                  <c:v>40.840000000000003</c:v>
                </c:pt>
                <c:pt idx="27">
                  <c:v>45.76</c:v>
                </c:pt>
                <c:pt idx="28">
                  <c:v>33.04</c:v>
                </c:pt>
                <c:pt idx="29">
                  <c:v>38.4</c:v>
                </c:pt>
                <c:pt idx="30">
                  <c:v>31.75</c:v>
                </c:pt>
                <c:pt idx="31">
                  <c:v>45.3</c:v>
                </c:pt>
                <c:pt idx="32">
                  <c:v>43.9</c:v>
                </c:pt>
                <c:pt idx="33">
                  <c:v>40</c:v>
                </c:pt>
                <c:pt idx="34">
                  <c:v>42.64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B56F-4D52-AC96-33576CC4D822}"/>
            </c:ext>
          </c:extLst>
        </c:ser>
        <c:ser>
          <c:idx val="3"/>
          <c:order val="3"/>
          <c:tx>
            <c:strRef>
              <c:f>'ИС 5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5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округ)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округ)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округ)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5 Статистика по отметкам'!$E$8:$E$43</c:f>
              <c:numCache>
                <c:formatCode>General</c:formatCode>
                <c:ptCount val="35"/>
                <c:pt idx="0">
                  <c:v>21.19</c:v>
                </c:pt>
                <c:pt idx="1">
                  <c:v>16.8</c:v>
                </c:pt>
                <c:pt idx="2">
                  <c:v>13.04</c:v>
                </c:pt>
                <c:pt idx="3">
                  <c:v>17.8</c:v>
                </c:pt>
                <c:pt idx="4">
                  <c:v>16.21</c:v>
                </c:pt>
                <c:pt idx="5">
                  <c:v>18.18</c:v>
                </c:pt>
                <c:pt idx="6">
                  <c:v>12.8</c:v>
                </c:pt>
                <c:pt idx="7">
                  <c:v>13.39</c:v>
                </c:pt>
                <c:pt idx="8">
                  <c:v>10.91</c:v>
                </c:pt>
                <c:pt idx="9">
                  <c:v>21.74</c:v>
                </c:pt>
                <c:pt idx="10">
                  <c:v>17.2</c:v>
                </c:pt>
                <c:pt idx="11">
                  <c:v>20.34</c:v>
                </c:pt>
                <c:pt idx="12">
                  <c:v>8.33</c:v>
                </c:pt>
                <c:pt idx="13">
                  <c:v>21.05</c:v>
                </c:pt>
                <c:pt idx="14">
                  <c:v>5.13</c:v>
                </c:pt>
                <c:pt idx="15">
                  <c:v>26.03</c:v>
                </c:pt>
                <c:pt idx="16">
                  <c:v>13.6</c:v>
                </c:pt>
                <c:pt idx="17">
                  <c:v>13.6</c:v>
                </c:pt>
                <c:pt idx="18">
                  <c:v>21.3</c:v>
                </c:pt>
                <c:pt idx="19">
                  <c:v>17.649999999999999</c:v>
                </c:pt>
                <c:pt idx="20">
                  <c:v>18.239999999999998</c:v>
                </c:pt>
                <c:pt idx="21">
                  <c:v>11.84</c:v>
                </c:pt>
                <c:pt idx="22">
                  <c:v>31.67</c:v>
                </c:pt>
                <c:pt idx="23">
                  <c:v>13.24</c:v>
                </c:pt>
                <c:pt idx="24">
                  <c:v>11.32</c:v>
                </c:pt>
                <c:pt idx="25">
                  <c:v>0</c:v>
                </c:pt>
                <c:pt idx="26">
                  <c:v>14.66</c:v>
                </c:pt>
                <c:pt idx="27">
                  <c:v>23.73</c:v>
                </c:pt>
                <c:pt idx="28">
                  <c:v>14.35</c:v>
                </c:pt>
                <c:pt idx="29">
                  <c:v>10.4</c:v>
                </c:pt>
                <c:pt idx="30">
                  <c:v>11.11</c:v>
                </c:pt>
                <c:pt idx="31">
                  <c:v>14.67</c:v>
                </c:pt>
                <c:pt idx="32">
                  <c:v>9.76</c:v>
                </c:pt>
                <c:pt idx="33">
                  <c:v>18.329999999999998</c:v>
                </c:pt>
                <c:pt idx="34">
                  <c:v>34.880000000000003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B56F-4D52-AC96-33576CC4D82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75047120"/>
        <c:axId val="274056992"/>
      </c:barChart>
      <c:catAx>
        <c:axId val="475047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4056992"/>
        <c:crosses val="autoZero"/>
        <c:auto val="1"/>
        <c:lblAlgn val="ctr"/>
        <c:lblOffset val="100"/>
        <c:noMultiLvlLbl val="0"/>
      </c:catAx>
      <c:valAx>
        <c:axId val="27405699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5047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'ИС 10 Сравнение отметок с отмет'!$B$8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10 Сравнение отметок с отмет'!$A$9:$A$39</c:f>
              <c:strCache>
                <c:ptCount val="31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Партизанский муниципальный округ</c:v>
                </c:pt>
                <c:pt idx="5">
                  <c:v>Черниговский муниципальный округ</c:v>
                </c:pt>
                <c:pt idx="6">
                  <c:v>Яковлевский муниципальный округ</c:v>
                </c:pt>
                <c:pt idx="7">
                  <c:v>Ольгинский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Дальнереченский муниципальный округ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Тернейский муниципальный округ</c:v>
                </c:pt>
                <c:pt idx="22">
                  <c:v>Арсеньевский городской округ</c:v>
                </c:pt>
                <c:pt idx="23">
                  <c:v>Пограничный муниципальный округ</c:v>
                </c:pt>
                <c:pt idx="24">
                  <c:v>Надеждинский муниципальный район</c:v>
                </c:pt>
                <c:pt idx="25">
                  <c:v>Хасанский муниципальный округ</c:v>
                </c:pt>
                <c:pt idx="26">
                  <c:v>Красноармейский муниципальный округ</c:v>
                </c:pt>
                <c:pt idx="27">
                  <c:v>Находкинский городской округ</c:v>
                </c:pt>
                <c:pt idx="28">
                  <c:v>Дальнегорский муниципальный округ</c:v>
                </c:pt>
                <c:pt idx="29">
                  <c:v>Лесозаводский муниципальный округ</c:v>
                </c:pt>
                <c:pt idx="30">
                  <c:v>Приморский край (региональное подчинение)</c:v>
                </c:pt>
              </c:strCache>
            </c:strRef>
          </c:cat>
          <c:val>
            <c:numRef>
              <c:f>'ИС 10 Сравнение отметок с отмет'!$B$9:$B$39</c:f>
              <c:numCache>
                <c:formatCode>General</c:formatCode>
                <c:ptCount val="31"/>
                <c:pt idx="0">
                  <c:v>17.510000000000002</c:v>
                </c:pt>
                <c:pt idx="1">
                  <c:v>16.579999999999998</c:v>
                </c:pt>
                <c:pt idx="2">
                  <c:v>22.48</c:v>
                </c:pt>
                <c:pt idx="3">
                  <c:v>27.81</c:v>
                </c:pt>
                <c:pt idx="4">
                  <c:v>12.5</c:v>
                </c:pt>
                <c:pt idx="5">
                  <c:v>19.510000000000002</c:v>
                </c:pt>
                <c:pt idx="6">
                  <c:v>10.53</c:v>
                </c:pt>
                <c:pt idx="7">
                  <c:v>17.86</c:v>
                </c:pt>
                <c:pt idx="8">
                  <c:v>8.82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7.14</c:v>
                </c:pt>
                <c:pt idx="13">
                  <c:v>12.5</c:v>
                </c:pt>
                <c:pt idx="14">
                  <c:v>3.7</c:v>
                </c:pt>
                <c:pt idx="15">
                  <c:v>8</c:v>
                </c:pt>
                <c:pt idx="16">
                  <c:v>15.28</c:v>
                </c:pt>
                <c:pt idx="17">
                  <c:v>10.08</c:v>
                </c:pt>
                <c:pt idx="18">
                  <c:v>0</c:v>
                </c:pt>
                <c:pt idx="19">
                  <c:v>5.26</c:v>
                </c:pt>
                <c:pt idx="20">
                  <c:v>0</c:v>
                </c:pt>
                <c:pt idx="21">
                  <c:v>0</c:v>
                </c:pt>
                <c:pt idx="22">
                  <c:v>19.57</c:v>
                </c:pt>
                <c:pt idx="23">
                  <c:v>14.29</c:v>
                </c:pt>
                <c:pt idx="24">
                  <c:v>0</c:v>
                </c:pt>
                <c:pt idx="25">
                  <c:v>8.33</c:v>
                </c:pt>
                <c:pt idx="26">
                  <c:v>0</c:v>
                </c:pt>
                <c:pt idx="27">
                  <c:v>8.6</c:v>
                </c:pt>
                <c:pt idx="28">
                  <c:v>50</c:v>
                </c:pt>
                <c:pt idx="29">
                  <c:v>9.09</c:v>
                </c:pt>
                <c:pt idx="30">
                  <c:v>13.99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D8-436B-A7D5-FEA84A9D6C42}"/>
            </c:ext>
          </c:extLst>
        </c:ser>
        <c:ser>
          <c:idx val="1"/>
          <c:order val="1"/>
          <c:tx>
            <c:strRef>
              <c:f>'ИС 10 Сравнение отметок с отмет'!$C$8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10 Сравнение отметок с отмет'!$A$9:$A$39</c:f>
              <c:strCache>
                <c:ptCount val="31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Партизанский муниципальный округ</c:v>
                </c:pt>
                <c:pt idx="5">
                  <c:v>Черниговский муниципальный округ</c:v>
                </c:pt>
                <c:pt idx="6">
                  <c:v>Яковлевский муниципальный округ</c:v>
                </c:pt>
                <c:pt idx="7">
                  <c:v>Ольгинский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Дальнереченский муниципальный округ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Тернейский муниципальный округ</c:v>
                </c:pt>
                <c:pt idx="22">
                  <c:v>Арсеньевский городской округ</c:v>
                </c:pt>
                <c:pt idx="23">
                  <c:v>Пограничный муниципальный округ</c:v>
                </c:pt>
                <c:pt idx="24">
                  <c:v>Надеждинский муниципальный район</c:v>
                </c:pt>
                <c:pt idx="25">
                  <c:v>Хасанский муниципальный округ</c:v>
                </c:pt>
                <c:pt idx="26">
                  <c:v>Красноармейский муниципальный округ</c:v>
                </c:pt>
                <c:pt idx="27">
                  <c:v>Находкинский городской округ</c:v>
                </c:pt>
                <c:pt idx="28">
                  <c:v>Дальнегорский муниципальный округ</c:v>
                </c:pt>
                <c:pt idx="29">
                  <c:v>Лесозаводский муниципальный округ</c:v>
                </c:pt>
                <c:pt idx="30">
                  <c:v>Приморский край (региональное подчинение)</c:v>
                </c:pt>
              </c:strCache>
            </c:strRef>
          </c:cat>
          <c:val>
            <c:numRef>
              <c:f>'ИС 10 Сравнение отметок с отмет'!$C$9:$C$39</c:f>
              <c:numCache>
                <c:formatCode>General</c:formatCode>
                <c:ptCount val="31"/>
                <c:pt idx="0">
                  <c:v>67.38</c:v>
                </c:pt>
                <c:pt idx="1">
                  <c:v>65.47</c:v>
                </c:pt>
                <c:pt idx="2">
                  <c:v>56.88</c:v>
                </c:pt>
                <c:pt idx="3">
                  <c:v>61.5</c:v>
                </c:pt>
                <c:pt idx="4">
                  <c:v>75</c:v>
                </c:pt>
                <c:pt idx="5">
                  <c:v>65.849999999999994</c:v>
                </c:pt>
                <c:pt idx="6">
                  <c:v>78.95</c:v>
                </c:pt>
                <c:pt idx="7">
                  <c:v>78.569999999999993</c:v>
                </c:pt>
                <c:pt idx="8">
                  <c:v>79.41</c:v>
                </c:pt>
                <c:pt idx="9">
                  <c:v>100</c:v>
                </c:pt>
                <c:pt idx="10">
                  <c:v>84.38</c:v>
                </c:pt>
                <c:pt idx="11">
                  <c:v>60</c:v>
                </c:pt>
                <c:pt idx="12">
                  <c:v>78.569999999999993</c:v>
                </c:pt>
                <c:pt idx="13">
                  <c:v>87.5</c:v>
                </c:pt>
                <c:pt idx="14">
                  <c:v>92.59</c:v>
                </c:pt>
                <c:pt idx="15">
                  <c:v>64</c:v>
                </c:pt>
                <c:pt idx="16">
                  <c:v>62.5</c:v>
                </c:pt>
                <c:pt idx="17">
                  <c:v>68.069999999999993</c:v>
                </c:pt>
                <c:pt idx="18">
                  <c:v>80</c:v>
                </c:pt>
                <c:pt idx="19">
                  <c:v>78.95</c:v>
                </c:pt>
                <c:pt idx="20">
                  <c:v>100</c:v>
                </c:pt>
                <c:pt idx="21">
                  <c:v>75</c:v>
                </c:pt>
                <c:pt idx="22">
                  <c:v>80.430000000000007</c:v>
                </c:pt>
                <c:pt idx="23">
                  <c:v>57.14</c:v>
                </c:pt>
                <c:pt idx="24">
                  <c:v>61.9</c:v>
                </c:pt>
                <c:pt idx="25">
                  <c:v>83.33</c:v>
                </c:pt>
                <c:pt idx="26">
                  <c:v>100</c:v>
                </c:pt>
                <c:pt idx="27">
                  <c:v>80.650000000000006</c:v>
                </c:pt>
                <c:pt idx="28">
                  <c:v>50</c:v>
                </c:pt>
                <c:pt idx="29">
                  <c:v>90.91</c:v>
                </c:pt>
                <c:pt idx="30">
                  <c:v>54.55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D8-436B-A7D5-FEA84A9D6C42}"/>
            </c:ext>
          </c:extLst>
        </c:ser>
        <c:ser>
          <c:idx val="2"/>
          <c:order val="2"/>
          <c:tx>
            <c:strRef>
              <c:f>'ИС 10 Сравнение отметок с отмет'!$D$8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10 Сравнение отметок с отмет'!$A$9:$A$39</c:f>
              <c:strCache>
                <c:ptCount val="31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Партизанский муниципальный округ</c:v>
                </c:pt>
                <c:pt idx="5">
                  <c:v>Черниговский муниципальный округ</c:v>
                </c:pt>
                <c:pt idx="6">
                  <c:v>Яковлевский муниципальный округ</c:v>
                </c:pt>
                <c:pt idx="7">
                  <c:v>Ольгинский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Дальнереченский муниципальный округ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Тернейский муниципальный округ</c:v>
                </c:pt>
                <c:pt idx="22">
                  <c:v>Арсеньевский городской округ</c:v>
                </c:pt>
                <c:pt idx="23">
                  <c:v>Пограничный муниципальный округ</c:v>
                </c:pt>
                <c:pt idx="24">
                  <c:v>Надеждинский муниципальный район</c:v>
                </c:pt>
                <c:pt idx="25">
                  <c:v>Хасанский муниципальный округ</c:v>
                </c:pt>
                <c:pt idx="26">
                  <c:v>Красноармейский муниципальный округ</c:v>
                </c:pt>
                <c:pt idx="27">
                  <c:v>Находкинский городской округ</c:v>
                </c:pt>
                <c:pt idx="28">
                  <c:v>Дальнегорский муниципальный округ</c:v>
                </c:pt>
                <c:pt idx="29">
                  <c:v>Лесозаводский муниципальный округ</c:v>
                </c:pt>
                <c:pt idx="30">
                  <c:v>Приморский край (региональное подчинение)</c:v>
                </c:pt>
              </c:strCache>
            </c:strRef>
          </c:cat>
          <c:val>
            <c:numRef>
              <c:f>'ИС 10 Сравнение отметок с отмет'!$D$9:$D$39</c:f>
              <c:numCache>
                <c:formatCode>General</c:formatCode>
                <c:ptCount val="31"/>
                <c:pt idx="0">
                  <c:v>15.12</c:v>
                </c:pt>
                <c:pt idx="1">
                  <c:v>17.940000000000001</c:v>
                </c:pt>
                <c:pt idx="2">
                  <c:v>20.64</c:v>
                </c:pt>
                <c:pt idx="3">
                  <c:v>10.7</c:v>
                </c:pt>
                <c:pt idx="4">
                  <c:v>12.5</c:v>
                </c:pt>
                <c:pt idx="5">
                  <c:v>14.63</c:v>
                </c:pt>
                <c:pt idx="6">
                  <c:v>10.53</c:v>
                </c:pt>
                <c:pt idx="7">
                  <c:v>3.57</c:v>
                </c:pt>
                <c:pt idx="8">
                  <c:v>11.76</c:v>
                </c:pt>
                <c:pt idx="9">
                  <c:v>0</c:v>
                </c:pt>
                <c:pt idx="10">
                  <c:v>15.63</c:v>
                </c:pt>
                <c:pt idx="11">
                  <c:v>40</c:v>
                </c:pt>
                <c:pt idx="12">
                  <c:v>14.29</c:v>
                </c:pt>
                <c:pt idx="13">
                  <c:v>0</c:v>
                </c:pt>
                <c:pt idx="14">
                  <c:v>3.7</c:v>
                </c:pt>
                <c:pt idx="15">
                  <c:v>28</c:v>
                </c:pt>
                <c:pt idx="16">
                  <c:v>22.22</c:v>
                </c:pt>
                <c:pt idx="17">
                  <c:v>21.85</c:v>
                </c:pt>
                <c:pt idx="18">
                  <c:v>20</c:v>
                </c:pt>
                <c:pt idx="19">
                  <c:v>15.79</c:v>
                </c:pt>
                <c:pt idx="20">
                  <c:v>0</c:v>
                </c:pt>
                <c:pt idx="21">
                  <c:v>25</c:v>
                </c:pt>
                <c:pt idx="22">
                  <c:v>0</c:v>
                </c:pt>
                <c:pt idx="23">
                  <c:v>28.57</c:v>
                </c:pt>
                <c:pt idx="24">
                  <c:v>38.1</c:v>
                </c:pt>
                <c:pt idx="25">
                  <c:v>8.33</c:v>
                </c:pt>
                <c:pt idx="26">
                  <c:v>0</c:v>
                </c:pt>
                <c:pt idx="27">
                  <c:v>10.75</c:v>
                </c:pt>
                <c:pt idx="28">
                  <c:v>0</c:v>
                </c:pt>
                <c:pt idx="29">
                  <c:v>0</c:v>
                </c:pt>
                <c:pt idx="30">
                  <c:v>31.47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D8-436B-A7D5-FEA84A9D6C4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02191407"/>
        <c:axId val="507745951"/>
      </c:barChart>
      <c:catAx>
        <c:axId val="5021914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7745951"/>
        <c:crosses val="autoZero"/>
        <c:auto val="1"/>
        <c:lblAlgn val="ctr"/>
        <c:lblOffset val="100"/>
        <c:noMultiLvlLbl val="0"/>
      </c:catAx>
      <c:valAx>
        <c:axId val="507745951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21914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'ИС 6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'ИС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6 Статистика по отметкам'!$B$8:$B$44</c:f>
              <c:numCache>
                <c:formatCode>General</c:formatCode>
                <c:ptCount val="36"/>
                <c:pt idx="0">
                  <c:v>4.01</c:v>
                </c:pt>
                <c:pt idx="1">
                  <c:v>4.6100000000000003</c:v>
                </c:pt>
                <c:pt idx="2">
                  <c:v>8.89</c:v>
                </c:pt>
                <c:pt idx="3">
                  <c:v>5.71</c:v>
                </c:pt>
                <c:pt idx="4">
                  <c:v>3.28</c:v>
                </c:pt>
                <c:pt idx="5">
                  <c:v>1.56</c:v>
                </c:pt>
                <c:pt idx="6">
                  <c:v>1.01</c:v>
                </c:pt>
                <c:pt idx="7">
                  <c:v>2.91</c:v>
                </c:pt>
                <c:pt idx="8">
                  <c:v>0</c:v>
                </c:pt>
                <c:pt idx="9">
                  <c:v>0</c:v>
                </c:pt>
                <c:pt idx="10">
                  <c:v>2.4700000000000002</c:v>
                </c:pt>
                <c:pt idx="11">
                  <c:v>0</c:v>
                </c:pt>
                <c:pt idx="12">
                  <c:v>1.32</c:v>
                </c:pt>
                <c:pt idx="13">
                  <c:v>8.06</c:v>
                </c:pt>
                <c:pt idx="14">
                  <c:v>6.67</c:v>
                </c:pt>
                <c:pt idx="15">
                  <c:v>7.81</c:v>
                </c:pt>
                <c:pt idx="16">
                  <c:v>3.85</c:v>
                </c:pt>
                <c:pt idx="17">
                  <c:v>0</c:v>
                </c:pt>
                <c:pt idx="18">
                  <c:v>7.25</c:v>
                </c:pt>
                <c:pt idx="19">
                  <c:v>1.97</c:v>
                </c:pt>
                <c:pt idx="20">
                  <c:v>6.02</c:v>
                </c:pt>
                <c:pt idx="21">
                  <c:v>4.92</c:v>
                </c:pt>
                <c:pt idx="22">
                  <c:v>3.75</c:v>
                </c:pt>
                <c:pt idx="23">
                  <c:v>9.52</c:v>
                </c:pt>
                <c:pt idx="24">
                  <c:v>1.59</c:v>
                </c:pt>
                <c:pt idx="25">
                  <c:v>0</c:v>
                </c:pt>
                <c:pt idx="26">
                  <c:v>0</c:v>
                </c:pt>
                <c:pt idx="27">
                  <c:v>1.96</c:v>
                </c:pt>
                <c:pt idx="28">
                  <c:v>1.2</c:v>
                </c:pt>
                <c:pt idx="29">
                  <c:v>4.71</c:v>
                </c:pt>
                <c:pt idx="30">
                  <c:v>2.5</c:v>
                </c:pt>
                <c:pt idx="31">
                  <c:v>5.19</c:v>
                </c:pt>
                <c:pt idx="32">
                  <c:v>6.15</c:v>
                </c:pt>
                <c:pt idx="33">
                  <c:v>8.06</c:v>
                </c:pt>
                <c:pt idx="34">
                  <c:v>3.95</c:v>
                </c:pt>
                <c:pt idx="35">
                  <c:v>0.72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60FB-424A-92BF-B4495DE09821}"/>
            </c:ext>
          </c:extLst>
        </c:ser>
        <c:ser>
          <c:idx val="1"/>
          <c:order val="1"/>
          <c:tx>
            <c:strRef>
              <c:f>'ИС 6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'ИС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6 Статистика по отметкам'!$C$8:$C$44</c:f>
              <c:numCache>
                <c:formatCode>General</c:formatCode>
                <c:ptCount val="36"/>
                <c:pt idx="0">
                  <c:v>32.590000000000003</c:v>
                </c:pt>
                <c:pt idx="1">
                  <c:v>39.630000000000003</c:v>
                </c:pt>
                <c:pt idx="2">
                  <c:v>31.11</c:v>
                </c:pt>
                <c:pt idx="3">
                  <c:v>34.54</c:v>
                </c:pt>
                <c:pt idx="4">
                  <c:v>40.93</c:v>
                </c:pt>
                <c:pt idx="5">
                  <c:v>28.13</c:v>
                </c:pt>
                <c:pt idx="6">
                  <c:v>30.3</c:v>
                </c:pt>
                <c:pt idx="7">
                  <c:v>35.92</c:v>
                </c:pt>
                <c:pt idx="8">
                  <c:v>65.38</c:v>
                </c:pt>
                <c:pt idx="9">
                  <c:v>39.130000000000003</c:v>
                </c:pt>
                <c:pt idx="10">
                  <c:v>40.74</c:v>
                </c:pt>
                <c:pt idx="11">
                  <c:v>40.32</c:v>
                </c:pt>
                <c:pt idx="12">
                  <c:v>50</c:v>
                </c:pt>
                <c:pt idx="13">
                  <c:v>64.52</c:v>
                </c:pt>
                <c:pt idx="14">
                  <c:v>20</c:v>
                </c:pt>
                <c:pt idx="15">
                  <c:v>42.19</c:v>
                </c:pt>
                <c:pt idx="16">
                  <c:v>56.41</c:v>
                </c:pt>
                <c:pt idx="17">
                  <c:v>37.65</c:v>
                </c:pt>
                <c:pt idx="18">
                  <c:v>53.62</c:v>
                </c:pt>
                <c:pt idx="19">
                  <c:v>49.34</c:v>
                </c:pt>
                <c:pt idx="20">
                  <c:v>41.77</c:v>
                </c:pt>
                <c:pt idx="21">
                  <c:v>42.69</c:v>
                </c:pt>
                <c:pt idx="22">
                  <c:v>48.75</c:v>
                </c:pt>
                <c:pt idx="23">
                  <c:v>28.57</c:v>
                </c:pt>
                <c:pt idx="24">
                  <c:v>38.1</c:v>
                </c:pt>
                <c:pt idx="25">
                  <c:v>52.63</c:v>
                </c:pt>
                <c:pt idx="26">
                  <c:v>17.239999999999998</c:v>
                </c:pt>
                <c:pt idx="27">
                  <c:v>24.51</c:v>
                </c:pt>
                <c:pt idx="28">
                  <c:v>42.17</c:v>
                </c:pt>
                <c:pt idx="29">
                  <c:v>42.41</c:v>
                </c:pt>
                <c:pt idx="30">
                  <c:v>28.75</c:v>
                </c:pt>
                <c:pt idx="31">
                  <c:v>42.86</c:v>
                </c:pt>
                <c:pt idx="32">
                  <c:v>47.69</c:v>
                </c:pt>
                <c:pt idx="33">
                  <c:v>45.16</c:v>
                </c:pt>
                <c:pt idx="34">
                  <c:v>46.05</c:v>
                </c:pt>
                <c:pt idx="35">
                  <c:v>22.46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60FB-424A-92BF-B4495DE09821}"/>
            </c:ext>
          </c:extLst>
        </c:ser>
        <c:ser>
          <c:idx val="2"/>
          <c:order val="2"/>
          <c:tx>
            <c:strRef>
              <c:f>'ИС 6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6 Статистика по отметкам'!$D$8:$D$44</c:f>
              <c:numCache>
                <c:formatCode>General</c:formatCode>
                <c:ptCount val="36"/>
                <c:pt idx="0">
                  <c:v>47.68</c:v>
                </c:pt>
                <c:pt idx="1">
                  <c:v>43.54</c:v>
                </c:pt>
                <c:pt idx="2">
                  <c:v>51.11</c:v>
                </c:pt>
                <c:pt idx="3">
                  <c:v>43.52</c:v>
                </c:pt>
                <c:pt idx="4">
                  <c:v>47.3</c:v>
                </c:pt>
                <c:pt idx="5">
                  <c:v>54.69</c:v>
                </c:pt>
                <c:pt idx="6">
                  <c:v>58.59</c:v>
                </c:pt>
                <c:pt idx="7">
                  <c:v>45.63</c:v>
                </c:pt>
                <c:pt idx="8">
                  <c:v>34.619999999999997</c:v>
                </c:pt>
                <c:pt idx="9">
                  <c:v>56.52</c:v>
                </c:pt>
                <c:pt idx="10">
                  <c:v>43.21</c:v>
                </c:pt>
                <c:pt idx="11">
                  <c:v>48.39</c:v>
                </c:pt>
                <c:pt idx="12">
                  <c:v>39.47</c:v>
                </c:pt>
                <c:pt idx="13">
                  <c:v>24.19</c:v>
                </c:pt>
                <c:pt idx="14">
                  <c:v>46.67</c:v>
                </c:pt>
                <c:pt idx="15">
                  <c:v>48.44</c:v>
                </c:pt>
                <c:pt idx="16">
                  <c:v>34.619999999999997</c:v>
                </c:pt>
                <c:pt idx="17">
                  <c:v>52.94</c:v>
                </c:pt>
                <c:pt idx="18">
                  <c:v>24.64</c:v>
                </c:pt>
                <c:pt idx="19">
                  <c:v>36.840000000000003</c:v>
                </c:pt>
                <c:pt idx="20">
                  <c:v>42.57</c:v>
                </c:pt>
                <c:pt idx="21">
                  <c:v>42.98</c:v>
                </c:pt>
                <c:pt idx="22">
                  <c:v>42.5</c:v>
                </c:pt>
                <c:pt idx="23">
                  <c:v>49.21</c:v>
                </c:pt>
                <c:pt idx="24">
                  <c:v>44.44</c:v>
                </c:pt>
                <c:pt idx="25">
                  <c:v>47.37</c:v>
                </c:pt>
                <c:pt idx="26">
                  <c:v>58.62</c:v>
                </c:pt>
                <c:pt idx="27">
                  <c:v>59.8</c:v>
                </c:pt>
                <c:pt idx="28">
                  <c:v>43.37</c:v>
                </c:pt>
                <c:pt idx="29">
                  <c:v>42.41</c:v>
                </c:pt>
                <c:pt idx="30">
                  <c:v>42.5</c:v>
                </c:pt>
                <c:pt idx="31">
                  <c:v>40.26</c:v>
                </c:pt>
                <c:pt idx="32">
                  <c:v>38.46</c:v>
                </c:pt>
                <c:pt idx="33">
                  <c:v>38.71</c:v>
                </c:pt>
                <c:pt idx="34">
                  <c:v>42.11</c:v>
                </c:pt>
                <c:pt idx="35">
                  <c:v>45.65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60FB-424A-92BF-B4495DE09821}"/>
            </c:ext>
          </c:extLst>
        </c:ser>
        <c:ser>
          <c:idx val="3"/>
          <c:order val="3"/>
          <c:tx>
            <c:strRef>
              <c:f>'ИС 6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'ИС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6 Статистика по отметкам'!$E$8:$E$44</c:f>
              <c:numCache>
                <c:formatCode>General</c:formatCode>
                <c:ptCount val="36"/>
                <c:pt idx="0">
                  <c:v>15.72</c:v>
                </c:pt>
                <c:pt idx="1">
                  <c:v>12.22</c:v>
                </c:pt>
                <c:pt idx="2">
                  <c:v>8.89</c:v>
                </c:pt>
                <c:pt idx="3">
                  <c:v>16.23</c:v>
                </c:pt>
                <c:pt idx="4">
                  <c:v>8.49</c:v>
                </c:pt>
                <c:pt idx="5">
                  <c:v>15.63</c:v>
                </c:pt>
                <c:pt idx="6">
                  <c:v>10.1</c:v>
                </c:pt>
                <c:pt idx="7">
                  <c:v>15.53</c:v>
                </c:pt>
                <c:pt idx="8">
                  <c:v>0</c:v>
                </c:pt>
                <c:pt idx="9">
                  <c:v>4.3499999999999996</c:v>
                </c:pt>
                <c:pt idx="10">
                  <c:v>13.58</c:v>
                </c:pt>
                <c:pt idx="11">
                  <c:v>11.29</c:v>
                </c:pt>
                <c:pt idx="12">
                  <c:v>9.2100000000000009</c:v>
                </c:pt>
                <c:pt idx="13">
                  <c:v>3.23</c:v>
                </c:pt>
                <c:pt idx="14">
                  <c:v>26.67</c:v>
                </c:pt>
                <c:pt idx="15">
                  <c:v>1.56</c:v>
                </c:pt>
                <c:pt idx="16">
                  <c:v>5.13</c:v>
                </c:pt>
                <c:pt idx="17">
                  <c:v>9.41</c:v>
                </c:pt>
                <c:pt idx="18">
                  <c:v>14.49</c:v>
                </c:pt>
                <c:pt idx="19">
                  <c:v>11.84</c:v>
                </c:pt>
                <c:pt idx="20">
                  <c:v>9.64</c:v>
                </c:pt>
                <c:pt idx="21">
                  <c:v>9.41</c:v>
                </c:pt>
                <c:pt idx="22">
                  <c:v>5</c:v>
                </c:pt>
                <c:pt idx="23">
                  <c:v>12.7</c:v>
                </c:pt>
                <c:pt idx="24">
                  <c:v>15.87</c:v>
                </c:pt>
                <c:pt idx="25">
                  <c:v>0</c:v>
                </c:pt>
                <c:pt idx="26">
                  <c:v>24.14</c:v>
                </c:pt>
                <c:pt idx="27">
                  <c:v>13.73</c:v>
                </c:pt>
                <c:pt idx="28">
                  <c:v>13.25</c:v>
                </c:pt>
                <c:pt idx="29">
                  <c:v>10.47</c:v>
                </c:pt>
                <c:pt idx="30">
                  <c:v>26.25</c:v>
                </c:pt>
                <c:pt idx="31">
                  <c:v>11.69</c:v>
                </c:pt>
                <c:pt idx="32">
                  <c:v>7.69</c:v>
                </c:pt>
                <c:pt idx="33">
                  <c:v>8.06</c:v>
                </c:pt>
                <c:pt idx="34">
                  <c:v>7.89</c:v>
                </c:pt>
                <c:pt idx="35">
                  <c:v>31.16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60FB-424A-92BF-B4495DE09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9788992"/>
        <c:axId val="65821664"/>
      </c:barChart>
      <c:catAx>
        <c:axId val="69788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821664"/>
        <c:crosses val="autoZero"/>
        <c:auto val="1"/>
        <c:lblAlgn val="ctr"/>
        <c:lblOffset val="100"/>
        <c:noMultiLvlLbl val="0"/>
      </c:catAx>
      <c:valAx>
        <c:axId val="6582166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788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'ИС 7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Камень)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7 Статистика по отметкам'!$B$8:$B$44</c:f>
              <c:numCache>
                <c:formatCode>General</c:formatCode>
                <c:ptCount val="36"/>
                <c:pt idx="0">
                  <c:v>3.94</c:v>
                </c:pt>
                <c:pt idx="1">
                  <c:v>4.3499999999999996</c:v>
                </c:pt>
                <c:pt idx="2">
                  <c:v>0</c:v>
                </c:pt>
                <c:pt idx="3">
                  <c:v>5.78</c:v>
                </c:pt>
                <c:pt idx="4">
                  <c:v>1.39</c:v>
                </c:pt>
                <c:pt idx="5">
                  <c:v>2.04</c:v>
                </c:pt>
                <c:pt idx="6">
                  <c:v>2.86</c:v>
                </c:pt>
                <c:pt idx="7">
                  <c:v>1.02</c:v>
                </c:pt>
                <c:pt idx="8">
                  <c:v>4.17</c:v>
                </c:pt>
                <c:pt idx="9">
                  <c:v>4.76</c:v>
                </c:pt>
                <c:pt idx="10">
                  <c:v>5.95</c:v>
                </c:pt>
                <c:pt idx="11">
                  <c:v>0</c:v>
                </c:pt>
                <c:pt idx="12">
                  <c:v>4.4800000000000004</c:v>
                </c:pt>
                <c:pt idx="13">
                  <c:v>6.8</c:v>
                </c:pt>
                <c:pt idx="14">
                  <c:v>19.440000000000001</c:v>
                </c:pt>
                <c:pt idx="15">
                  <c:v>2.16</c:v>
                </c:pt>
                <c:pt idx="16">
                  <c:v>1.82</c:v>
                </c:pt>
                <c:pt idx="17">
                  <c:v>1.54</c:v>
                </c:pt>
                <c:pt idx="18">
                  <c:v>5.36</c:v>
                </c:pt>
                <c:pt idx="19">
                  <c:v>1.22</c:v>
                </c:pt>
                <c:pt idx="20">
                  <c:v>2.4300000000000002</c:v>
                </c:pt>
                <c:pt idx="21">
                  <c:v>2.82</c:v>
                </c:pt>
                <c:pt idx="22">
                  <c:v>1.61</c:v>
                </c:pt>
                <c:pt idx="23">
                  <c:v>1.52</c:v>
                </c:pt>
                <c:pt idx="24">
                  <c:v>1.18</c:v>
                </c:pt>
                <c:pt idx="25">
                  <c:v>1.54</c:v>
                </c:pt>
                <c:pt idx="26">
                  <c:v>4.4400000000000004</c:v>
                </c:pt>
                <c:pt idx="27">
                  <c:v>1.37</c:v>
                </c:pt>
                <c:pt idx="28">
                  <c:v>2.63</c:v>
                </c:pt>
                <c:pt idx="29">
                  <c:v>11.74</c:v>
                </c:pt>
                <c:pt idx="30">
                  <c:v>1.4</c:v>
                </c:pt>
                <c:pt idx="31">
                  <c:v>1.92</c:v>
                </c:pt>
                <c:pt idx="32">
                  <c:v>6.36</c:v>
                </c:pt>
                <c:pt idx="33">
                  <c:v>7.2</c:v>
                </c:pt>
                <c:pt idx="34">
                  <c:v>4.4800000000000004</c:v>
                </c:pt>
                <c:pt idx="35">
                  <c:v>5.47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52ED-47E9-B558-9564D4DC135A}"/>
            </c:ext>
          </c:extLst>
        </c:ser>
        <c:ser>
          <c:idx val="1"/>
          <c:order val="1"/>
          <c:tx>
            <c:strRef>
              <c:f>'ИС 7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Камень)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7 Статистика по отметкам'!$C$8:$C$44</c:f>
              <c:numCache>
                <c:formatCode>General</c:formatCode>
                <c:ptCount val="36"/>
                <c:pt idx="0">
                  <c:v>35.85</c:v>
                </c:pt>
                <c:pt idx="1">
                  <c:v>41.8</c:v>
                </c:pt>
                <c:pt idx="2">
                  <c:v>44.74</c:v>
                </c:pt>
                <c:pt idx="3">
                  <c:v>36.549999999999997</c:v>
                </c:pt>
                <c:pt idx="4">
                  <c:v>37.03</c:v>
                </c:pt>
                <c:pt idx="5">
                  <c:v>20.41</c:v>
                </c:pt>
                <c:pt idx="6">
                  <c:v>41.43</c:v>
                </c:pt>
                <c:pt idx="7">
                  <c:v>48.98</c:v>
                </c:pt>
                <c:pt idx="8">
                  <c:v>33.33</c:v>
                </c:pt>
                <c:pt idx="9">
                  <c:v>28.57</c:v>
                </c:pt>
                <c:pt idx="10">
                  <c:v>67.86</c:v>
                </c:pt>
                <c:pt idx="11">
                  <c:v>38.299999999999997</c:v>
                </c:pt>
                <c:pt idx="12">
                  <c:v>32.840000000000003</c:v>
                </c:pt>
                <c:pt idx="13">
                  <c:v>37.409999999999997</c:v>
                </c:pt>
                <c:pt idx="14">
                  <c:v>44.44</c:v>
                </c:pt>
                <c:pt idx="15">
                  <c:v>20.14</c:v>
                </c:pt>
                <c:pt idx="16">
                  <c:v>50</c:v>
                </c:pt>
                <c:pt idx="17">
                  <c:v>52.31</c:v>
                </c:pt>
                <c:pt idx="18">
                  <c:v>50</c:v>
                </c:pt>
                <c:pt idx="19">
                  <c:v>43.9</c:v>
                </c:pt>
                <c:pt idx="20">
                  <c:v>49.03</c:v>
                </c:pt>
                <c:pt idx="21">
                  <c:v>48.66</c:v>
                </c:pt>
                <c:pt idx="22">
                  <c:v>40.32</c:v>
                </c:pt>
                <c:pt idx="23">
                  <c:v>18.18</c:v>
                </c:pt>
                <c:pt idx="24">
                  <c:v>51.76</c:v>
                </c:pt>
                <c:pt idx="25">
                  <c:v>53.85</c:v>
                </c:pt>
                <c:pt idx="26">
                  <c:v>35.56</c:v>
                </c:pt>
                <c:pt idx="27">
                  <c:v>40.18</c:v>
                </c:pt>
                <c:pt idx="28">
                  <c:v>55.26</c:v>
                </c:pt>
                <c:pt idx="29">
                  <c:v>40.380000000000003</c:v>
                </c:pt>
                <c:pt idx="30">
                  <c:v>44.06</c:v>
                </c:pt>
                <c:pt idx="31">
                  <c:v>53.85</c:v>
                </c:pt>
                <c:pt idx="32">
                  <c:v>50.76</c:v>
                </c:pt>
                <c:pt idx="33">
                  <c:v>45.6</c:v>
                </c:pt>
                <c:pt idx="34">
                  <c:v>42.54</c:v>
                </c:pt>
                <c:pt idx="35">
                  <c:v>32.81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52ED-47E9-B558-9564D4DC135A}"/>
            </c:ext>
          </c:extLst>
        </c:ser>
        <c:ser>
          <c:idx val="2"/>
          <c:order val="2"/>
          <c:tx>
            <c:strRef>
              <c:f>'ИС 7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Камень)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7 Статистика по отметкам'!$D$8:$D$44</c:f>
              <c:numCache>
                <c:formatCode>General</c:formatCode>
                <c:ptCount val="36"/>
                <c:pt idx="0">
                  <c:v>42.38</c:v>
                </c:pt>
                <c:pt idx="1">
                  <c:v>38.92</c:v>
                </c:pt>
                <c:pt idx="2">
                  <c:v>39.47</c:v>
                </c:pt>
                <c:pt idx="3">
                  <c:v>39.01</c:v>
                </c:pt>
                <c:pt idx="4">
                  <c:v>44.95</c:v>
                </c:pt>
                <c:pt idx="5">
                  <c:v>46.94</c:v>
                </c:pt>
                <c:pt idx="6">
                  <c:v>42.86</c:v>
                </c:pt>
                <c:pt idx="7">
                  <c:v>38.78</c:v>
                </c:pt>
                <c:pt idx="8">
                  <c:v>50</c:v>
                </c:pt>
                <c:pt idx="9">
                  <c:v>38.1</c:v>
                </c:pt>
                <c:pt idx="10">
                  <c:v>26.19</c:v>
                </c:pt>
                <c:pt idx="11">
                  <c:v>51.06</c:v>
                </c:pt>
                <c:pt idx="12">
                  <c:v>40.299999999999997</c:v>
                </c:pt>
                <c:pt idx="13">
                  <c:v>42.86</c:v>
                </c:pt>
                <c:pt idx="14">
                  <c:v>33.33</c:v>
                </c:pt>
                <c:pt idx="15">
                  <c:v>55.4</c:v>
                </c:pt>
                <c:pt idx="16">
                  <c:v>37.270000000000003</c:v>
                </c:pt>
                <c:pt idx="17">
                  <c:v>33.85</c:v>
                </c:pt>
                <c:pt idx="18">
                  <c:v>26.79</c:v>
                </c:pt>
                <c:pt idx="19">
                  <c:v>41.46</c:v>
                </c:pt>
                <c:pt idx="20">
                  <c:v>38.83</c:v>
                </c:pt>
                <c:pt idx="21">
                  <c:v>39.49</c:v>
                </c:pt>
                <c:pt idx="22">
                  <c:v>43.55</c:v>
                </c:pt>
                <c:pt idx="23">
                  <c:v>36.36</c:v>
                </c:pt>
                <c:pt idx="24">
                  <c:v>37.65</c:v>
                </c:pt>
                <c:pt idx="25">
                  <c:v>33.85</c:v>
                </c:pt>
                <c:pt idx="26">
                  <c:v>42.22</c:v>
                </c:pt>
                <c:pt idx="27">
                  <c:v>42.47</c:v>
                </c:pt>
                <c:pt idx="28">
                  <c:v>21.05</c:v>
                </c:pt>
                <c:pt idx="29">
                  <c:v>34.74</c:v>
                </c:pt>
                <c:pt idx="30">
                  <c:v>45.45</c:v>
                </c:pt>
                <c:pt idx="31">
                  <c:v>32.69</c:v>
                </c:pt>
                <c:pt idx="32">
                  <c:v>33.479999999999997</c:v>
                </c:pt>
                <c:pt idx="33">
                  <c:v>34.4</c:v>
                </c:pt>
                <c:pt idx="34">
                  <c:v>34.33</c:v>
                </c:pt>
                <c:pt idx="35">
                  <c:v>34.380000000000003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52ED-47E9-B558-9564D4DC135A}"/>
            </c:ext>
          </c:extLst>
        </c:ser>
        <c:ser>
          <c:idx val="3"/>
          <c:order val="3"/>
          <c:tx>
            <c:strRef>
              <c:f>'ИС 7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Камень)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7 Статистика по отметкам'!$E$8:$E$44</c:f>
              <c:numCache>
                <c:formatCode>General</c:formatCode>
                <c:ptCount val="36"/>
                <c:pt idx="0">
                  <c:v>17.829999999999998</c:v>
                </c:pt>
                <c:pt idx="1">
                  <c:v>14.93</c:v>
                </c:pt>
                <c:pt idx="2">
                  <c:v>15.79</c:v>
                </c:pt>
                <c:pt idx="3">
                  <c:v>18.66</c:v>
                </c:pt>
                <c:pt idx="4">
                  <c:v>16.63</c:v>
                </c:pt>
                <c:pt idx="5">
                  <c:v>30.61</c:v>
                </c:pt>
                <c:pt idx="6">
                  <c:v>12.86</c:v>
                </c:pt>
                <c:pt idx="7">
                  <c:v>11.22</c:v>
                </c:pt>
                <c:pt idx="8">
                  <c:v>12.5</c:v>
                </c:pt>
                <c:pt idx="9">
                  <c:v>28.57</c:v>
                </c:pt>
                <c:pt idx="10">
                  <c:v>0</c:v>
                </c:pt>
                <c:pt idx="11">
                  <c:v>10.64</c:v>
                </c:pt>
                <c:pt idx="12">
                  <c:v>22.39</c:v>
                </c:pt>
                <c:pt idx="13">
                  <c:v>12.93</c:v>
                </c:pt>
                <c:pt idx="14">
                  <c:v>2.78</c:v>
                </c:pt>
                <c:pt idx="15">
                  <c:v>22.3</c:v>
                </c:pt>
                <c:pt idx="16">
                  <c:v>10.91</c:v>
                </c:pt>
                <c:pt idx="17">
                  <c:v>12.31</c:v>
                </c:pt>
                <c:pt idx="18">
                  <c:v>17.86</c:v>
                </c:pt>
                <c:pt idx="19">
                  <c:v>13.41</c:v>
                </c:pt>
                <c:pt idx="20">
                  <c:v>9.7100000000000009</c:v>
                </c:pt>
                <c:pt idx="21">
                  <c:v>9.0299999999999994</c:v>
                </c:pt>
                <c:pt idx="22">
                  <c:v>14.52</c:v>
                </c:pt>
                <c:pt idx="23">
                  <c:v>43.94</c:v>
                </c:pt>
                <c:pt idx="24">
                  <c:v>9.41</c:v>
                </c:pt>
                <c:pt idx="25">
                  <c:v>10.77</c:v>
                </c:pt>
                <c:pt idx="26">
                  <c:v>17.78</c:v>
                </c:pt>
                <c:pt idx="27">
                  <c:v>15.98</c:v>
                </c:pt>
                <c:pt idx="28">
                  <c:v>21.05</c:v>
                </c:pt>
                <c:pt idx="29">
                  <c:v>13.15</c:v>
                </c:pt>
                <c:pt idx="30">
                  <c:v>9.09</c:v>
                </c:pt>
                <c:pt idx="31">
                  <c:v>11.54</c:v>
                </c:pt>
                <c:pt idx="32">
                  <c:v>9.39</c:v>
                </c:pt>
                <c:pt idx="33">
                  <c:v>12.8</c:v>
                </c:pt>
                <c:pt idx="34">
                  <c:v>18.66</c:v>
                </c:pt>
                <c:pt idx="35">
                  <c:v>27.34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52ED-47E9-B558-9564D4DC135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60112112"/>
        <c:axId val="669256064"/>
      </c:barChart>
      <c:catAx>
        <c:axId val="660112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9256064"/>
        <c:crosses val="autoZero"/>
        <c:auto val="1"/>
        <c:lblAlgn val="ctr"/>
        <c:lblOffset val="100"/>
        <c:noMultiLvlLbl val="0"/>
      </c:catAx>
      <c:valAx>
        <c:axId val="66925606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0112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'ИС 8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8 Статистика по отметкам'!$A$8:$A$44</c:f>
              <c:strCache>
                <c:ptCount val="36"/>
                <c:pt idx="0">
                  <c:v>Вся выборка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8 Статистика по отметкам'!$B$8:$B$44</c:f>
              <c:numCache>
                <c:formatCode>General</c:formatCode>
                <c:ptCount val="36"/>
                <c:pt idx="0">
                  <c:v>3.11</c:v>
                </c:pt>
                <c:pt idx="1">
                  <c:v>3.42</c:v>
                </c:pt>
                <c:pt idx="2">
                  <c:v>0</c:v>
                </c:pt>
                <c:pt idx="3">
                  <c:v>3.87</c:v>
                </c:pt>
                <c:pt idx="4">
                  <c:v>1.69</c:v>
                </c:pt>
                <c:pt idx="5">
                  <c:v>0</c:v>
                </c:pt>
                <c:pt idx="6">
                  <c:v>2.04</c:v>
                </c:pt>
                <c:pt idx="7">
                  <c:v>1.64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  <c:pt idx="12">
                  <c:v>2.33</c:v>
                </c:pt>
                <c:pt idx="13">
                  <c:v>7.14</c:v>
                </c:pt>
                <c:pt idx="14">
                  <c:v>0</c:v>
                </c:pt>
                <c:pt idx="15">
                  <c:v>11.49</c:v>
                </c:pt>
                <c:pt idx="16">
                  <c:v>0</c:v>
                </c:pt>
                <c:pt idx="17">
                  <c:v>3.23</c:v>
                </c:pt>
                <c:pt idx="18">
                  <c:v>10.26</c:v>
                </c:pt>
                <c:pt idx="19">
                  <c:v>3.6</c:v>
                </c:pt>
                <c:pt idx="20">
                  <c:v>4.03</c:v>
                </c:pt>
                <c:pt idx="21">
                  <c:v>1.43</c:v>
                </c:pt>
                <c:pt idx="22">
                  <c:v>2.94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20</c:v>
                </c:pt>
                <c:pt idx="27">
                  <c:v>2.65</c:v>
                </c:pt>
                <c:pt idx="28">
                  <c:v>0</c:v>
                </c:pt>
                <c:pt idx="29">
                  <c:v>0</c:v>
                </c:pt>
                <c:pt idx="30">
                  <c:v>7.14</c:v>
                </c:pt>
                <c:pt idx="31">
                  <c:v>10</c:v>
                </c:pt>
                <c:pt idx="32">
                  <c:v>4.7699999999999996</c:v>
                </c:pt>
                <c:pt idx="33">
                  <c:v>6.85</c:v>
                </c:pt>
                <c:pt idx="34">
                  <c:v>1</c:v>
                </c:pt>
                <c:pt idx="35">
                  <c:v>3.68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C6D6-4A8A-9429-758E3F7121BD}"/>
            </c:ext>
          </c:extLst>
        </c:ser>
        <c:ser>
          <c:idx val="1"/>
          <c:order val="1"/>
          <c:tx>
            <c:strRef>
              <c:f>'ИС 8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8 Статистика по отметкам'!$A$8:$A$44</c:f>
              <c:strCache>
                <c:ptCount val="36"/>
                <c:pt idx="0">
                  <c:v>Вся выборка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8 Статистика по отметкам'!$C$8:$C$44</c:f>
              <c:numCache>
                <c:formatCode>General</c:formatCode>
                <c:ptCount val="36"/>
                <c:pt idx="0">
                  <c:v>34.9</c:v>
                </c:pt>
                <c:pt idx="1">
                  <c:v>36.619999999999997</c:v>
                </c:pt>
                <c:pt idx="2">
                  <c:v>50</c:v>
                </c:pt>
                <c:pt idx="3">
                  <c:v>31.87</c:v>
                </c:pt>
                <c:pt idx="4">
                  <c:v>36.44</c:v>
                </c:pt>
                <c:pt idx="5">
                  <c:v>32.43</c:v>
                </c:pt>
                <c:pt idx="6">
                  <c:v>38.78</c:v>
                </c:pt>
                <c:pt idx="7">
                  <c:v>39.340000000000003</c:v>
                </c:pt>
                <c:pt idx="8">
                  <c:v>16.670000000000002</c:v>
                </c:pt>
                <c:pt idx="9">
                  <c:v>30</c:v>
                </c:pt>
                <c:pt idx="10">
                  <c:v>36</c:v>
                </c:pt>
                <c:pt idx="11">
                  <c:v>25</c:v>
                </c:pt>
                <c:pt idx="12">
                  <c:v>25.58</c:v>
                </c:pt>
                <c:pt idx="13">
                  <c:v>52.38</c:v>
                </c:pt>
                <c:pt idx="14">
                  <c:v>40</c:v>
                </c:pt>
                <c:pt idx="15">
                  <c:v>43.68</c:v>
                </c:pt>
                <c:pt idx="16">
                  <c:v>29.11</c:v>
                </c:pt>
                <c:pt idx="17">
                  <c:v>29.03</c:v>
                </c:pt>
                <c:pt idx="18">
                  <c:v>38.46</c:v>
                </c:pt>
                <c:pt idx="19">
                  <c:v>58.56</c:v>
                </c:pt>
                <c:pt idx="20">
                  <c:v>48.99</c:v>
                </c:pt>
                <c:pt idx="21">
                  <c:v>36.25</c:v>
                </c:pt>
                <c:pt idx="22">
                  <c:v>41.18</c:v>
                </c:pt>
                <c:pt idx="23">
                  <c:v>20</c:v>
                </c:pt>
                <c:pt idx="24">
                  <c:v>47.37</c:v>
                </c:pt>
                <c:pt idx="25">
                  <c:v>41.51</c:v>
                </c:pt>
                <c:pt idx="26">
                  <c:v>50</c:v>
                </c:pt>
                <c:pt idx="27">
                  <c:v>49.56</c:v>
                </c:pt>
                <c:pt idx="28">
                  <c:v>37.840000000000003</c:v>
                </c:pt>
                <c:pt idx="29">
                  <c:v>43.04</c:v>
                </c:pt>
                <c:pt idx="30">
                  <c:v>41.07</c:v>
                </c:pt>
                <c:pt idx="31">
                  <c:v>38</c:v>
                </c:pt>
                <c:pt idx="32">
                  <c:v>39.950000000000003</c:v>
                </c:pt>
                <c:pt idx="33">
                  <c:v>38.36</c:v>
                </c:pt>
                <c:pt idx="34">
                  <c:v>24</c:v>
                </c:pt>
                <c:pt idx="35">
                  <c:v>30.88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C6D6-4A8A-9429-758E3F7121BD}"/>
            </c:ext>
          </c:extLst>
        </c:ser>
        <c:ser>
          <c:idx val="2"/>
          <c:order val="2"/>
          <c:tx>
            <c:strRef>
              <c:f>'ИС 8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8 Статистика по отметкам'!$A$8:$A$44</c:f>
              <c:strCache>
                <c:ptCount val="36"/>
                <c:pt idx="0">
                  <c:v>Вся выборка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8 Статистика по отметкам'!$D$8:$D$44</c:f>
              <c:numCache>
                <c:formatCode>General</c:formatCode>
                <c:ptCount val="36"/>
                <c:pt idx="0">
                  <c:v>45.62</c:v>
                </c:pt>
                <c:pt idx="1">
                  <c:v>44.28</c:v>
                </c:pt>
                <c:pt idx="2">
                  <c:v>41.67</c:v>
                </c:pt>
                <c:pt idx="3">
                  <c:v>46.89</c:v>
                </c:pt>
                <c:pt idx="4">
                  <c:v>44.07</c:v>
                </c:pt>
                <c:pt idx="5">
                  <c:v>41.89</c:v>
                </c:pt>
                <c:pt idx="6">
                  <c:v>40.82</c:v>
                </c:pt>
                <c:pt idx="7">
                  <c:v>44.26</c:v>
                </c:pt>
                <c:pt idx="8">
                  <c:v>77.78</c:v>
                </c:pt>
                <c:pt idx="9">
                  <c:v>65</c:v>
                </c:pt>
                <c:pt idx="10">
                  <c:v>46</c:v>
                </c:pt>
                <c:pt idx="11">
                  <c:v>50</c:v>
                </c:pt>
                <c:pt idx="12">
                  <c:v>48.84</c:v>
                </c:pt>
                <c:pt idx="13">
                  <c:v>32.14</c:v>
                </c:pt>
                <c:pt idx="14">
                  <c:v>40</c:v>
                </c:pt>
                <c:pt idx="15">
                  <c:v>36.78</c:v>
                </c:pt>
                <c:pt idx="16">
                  <c:v>46.84</c:v>
                </c:pt>
                <c:pt idx="17">
                  <c:v>41.94</c:v>
                </c:pt>
                <c:pt idx="18">
                  <c:v>35.9</c:v>
                </c:pt>
                <c:pt idx="19">
                  <c:v>27.03</c:v>
                </c:pt>
                <c:pt idx="20">
                  <c:v>38.93</c:v>
                </c:pt>
                <c:pt idx="21">
                  <c:v>45.01</c:v>
                </c:pt>
                <c:pt idx="22">
                  <c:v>41.18</c:v>
                </c:pt>
                <c:pt idx="23">
                  <c:v>60</c:v>
                </c:pt>
                <c:pt idx="24">
                  <c:v>39.47</c:v>
                </c:pt>
                <c:pt idx="25">
                  <c:v>43.4</c:v>
                </c:pt>
                <c:pt idx="26">
                  <c:v>23.33</c:v>
                </c:pt>
                <c:pt idx="27">
                  <c:v>43.36</c:v>
                </c:pt>
                <c:pt idx="28">
                  <c:v>48.65</c:v>
                </c:pt>
                <c:pt idx="29">
                  <c:v>37.97</c:v>
                </c:pt>
                <c:pt idx="30">
                  <c:v>42.86</c:v>
                </c:pt>
                <c:pt idx="31">
                  <c:v>48</c:v>
                </c:pt>
                <c:pt idx="32">
                  <c:v>43.72</c:v>
                </c:pt>
                <c:pt idx="33">
                  <c:v>45.21</c:v>
                </c:pt>
                <c:pt idx="34">
                  <c:v>54</c:v>
                </c:pt>
                <c:pt idx="35">
                  <c:v>41.18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C6D6-4A8A-9429-758E3F7121BD}"/>
            </c:ext>
          </c:extLst>
        </c:ser>
        <c:ser>
          <c:idx val="3"/>
          <c:order val="3"/>
          <c:tx>
            <c:strRef>
              <c:f>'ИС 8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8 Статистика по отметкам'!$A$8:$A$44</c:f>
              <c:strCache>
                <c:ptCount val="36"/>
                <c:pt idx="0">
                  <c:v>Вся выборка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8 Статистика по отметкам'!$E$8:$E$44</c:f>
              <c:numCache>
                <c:formatCode>General</c:formatCode>
                <c:ptCount val="36"/>
                <c:pt idx="0">
                  <c:v>16.37</c:v>
                </c:pt>
                <c:pt idx="1">
                  <c:v>15.68</c:v>
                </c:pt>
                <c:pt idx="2">
                  <c:v>8.33</c:v>
                </c:pt>
                <c:pt idx="3">
                  <c:v>17.37</c:v>
                </c:pt>
                <c:pt idx="4">
                  <c:v>17.8</c:v>
                </c:pt>
                <c:pt idx="5">
                  <c:v>25.68</c:v>
                </c:pt>
                <c:pt idx="6">
                  <c:v>18.37</c:v>
                </c:pt>
                <c:pt idx="7">
                  <c:v>14.75</c:v>
                </c:pt>
                <c:pt idx="8">
                  <c:v>5.56</c:v>
                </c:pt>
                <c:pt idx="9">
                  <c:v>5</c:v>
                </c:pt>
                <c:pt idx="10">
                  <c:v>16</c:v>
                </c:pt>
                <c:pt idx="11">
                  <c:v>25</c:v>
                </c:pt>
                <c:pt idx="12">
                  <c:v>23.26</c:v>
                </c:pt>
                <c:pt idx="13">
                  <c:v>8.33</c:v>
                </c:pt>
                <c:pt idx="14">
                  <c:v>20</c:v>
                </c:pt>
                <c:pt idx="15">
                  <c:v>8.0500000000000007</c:v>
                </c:pt>
                <c:pt idx="16">
                  <c:v>24.05</c:v>
                </c:pt>
                <c:pt idx="17">
                  <c:v>25.81</c:v>
                </c:pt>
                <c:pt idx="18">
                  <c:v>15.38</c:v>
                </c:pt>
                <c:pt idx="19">
                  <c:v>10.81</c:v>
                </c:pt>
                <c:pt idx="20">
                  <c:v>8.0500000000000007</c:v>
                </c:pt>
                <c:pt idx="21">
                  <c:v>17.309999999999999</c:v>
                </c:pt>
                <c:pt idx="22">
                  <c:v>14.71</c:v>
                </c:pt>
                <c:pt idx="23">
                  <c:v>20</c:v>
                </c:pt>
                <c:pt idx="24">
                  <c:v>13.16</c:v>
                </c:pt>
                <c:pt idx="25">
                  <c:v>15.09</c:v>
                </c:pt>
                <c:pt idx="26">
                  <c:v>6.67</c:v>
                </c:pt>
                <c:pt idx="27">
                  <c:v>4.42</c:v>
                </c:pt>
                <c:pt idx="28">
                  <c:v>13.51</c:v>
                </c:pt>
                <c:pt idx="29">
                  <c:v>18.989999999999998</c:v>
                </c:pt>
                <c:pt idx="30">
                  <c:v>8.93</c:v>
                </c:pt>
                <c:pt idx="31">
                  <c:v>4</c:v>
                </c:pt>
                <c:pt idx="32">
                  <c:v>11.56</c:v>
                </c:pt>
                <c:pt idx="33">
                  <c:v>9.59</c:v>
                </c:pt>
                <c:pt idx="34">
                  <c:v>21</c:v>
                </c:pt>
                <c:pt idx="35">
                  <c:v>24.26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C6D6-4A8A-9429-758E3F7121B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30880815"/>
        <c:axId val="227503791"/>
      </c:barChart>
      <c:catAx>
        <c:axId val="2308808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7503791"/>
        <c:crosses val="autoZero"/>
        <c:auto val="1"/>
        <c:lblAlgn val="ctr"/>
        <c:lblOffset val="100"/>
        <c:noMultiLvlLbl val="0"/>
      </c:catAx>
      <c:valAx>
        <c:axId val="227503791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08808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'ИС 10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10 Статистика по отметкам'!$A$8:$A$39</c:f>
              <c:strCache>
                <c:ptCount val="31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Партизанский муниципальный округ</c:v>
                </c:pt>
                <c:pt idx="5">
                  <c:v>Черниговский муниципальный округ</c:v>
                </c:pt>
                <c:pt idx="6">
                  <c:v>Яковлевский муниципальный округ</c:v>
                </c:pt>
                <c:pt idx="7">
                  <c:v>Ольгинский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Дальнереченский муниципальный округ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Тернейский муниципальный округ</c:v>
                </c:pt>
                <c:pt idx="22">
                  <c:v>Арсеньевский городской округ</c:v>
                </c:pt>
                <c:pt idx="23">
                  <c:v>Пограничный муниципальный округ</c:v>
                </c:pt>
                <c:pt idx="24">
                  <c:v>Надеждинский муниципальный район</c:v>
                </c:pt>
                <c:pt idx="25">
                  <c:v>Хасанский муниципальный округ</c:v>
                </c:pt>
                <c:pt idx="26">
                  <c:v>Красноармейский муниципальный округ</c:v>
                </c:pt>
                <c:pt idx="27">
                  <c:v>Находкинский городской округ</c:v>
                </c:pt>
                <c:pt idx="28">
                  <c:v>Дальнегорский муниципальный округ</c:v>
                </c:pt>
                <c:pt idx="29">
                  <c:v>Лесозаводский муниципальный округ</c:v>
                </c:pt>
                <c:pt idx="30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10 Статистика по отметкам'!$B$8:$B$39</c:f>
              <c:numCache>
                <c:formatCode>General</c:formatCode>
                <c:ptCount val="31"/>
                <c:pt idx="0">
                  <c:v>1.73</c:v>
                </c:pt>
                <c:pt idx="1">
                  <c:v>1.22</c:v>
                </c:pt>
                <c:pt idx="2">
                  <c:v>0.64</c:v>
                </c:pt>
                <c:pt idx="3">
                  <c:v>7.37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5.88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4.3499999999999996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5630-4103-8AE8-E2A6B66F12F3}"/>
            </c:ext>
          </c:extLst>
        </c:ser>
        <c:ser>
          <c:idx val="1"/>
          <c:order val="1"/>
          <c:tx>
            <c:strRef>
              <c:f>'ИС 10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10 Статистика по отметкам'!$A$8:$A$39</c:f>
              <c:strCache>
                <c:ptCount val="31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Партизанский муниципальный округ</c:v>
                </c:pt>
                <c:pt idx="5">
                  <c:v>Черниговский муниципальный округ</c:v>
                </c:pt>
                <c:pt idx="6">
                  <c:v>Яковлевский муниципальный округ</c:v>
                </c:pt>
                <c:pt idx="7">
                  <c:v>Ольгинский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Дальнереченский муниципальный округ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Тернейский муниципальный округ</c:v>
                </c:pt>
                <c:pt idx="22">
                  <c:v>Арсеньевский городской округ</c:v>
                </c:pt>
                <c:pt idx="23">
                  <c:v>Пограничный муниципальный округ</c:v>
                </c:pt>
                <c:pt idx="24">
                  <c:v>Надеждинский муниципальный район</c:v>
                </c:pt>
                <c:pt idx="25">
                  <c:v>Хасанский муниципальный округ</c:v>
                </c:pt>
                <c:pt idx="26">
                  <c:v>Красноармейский муниципальный округ</c:v>
                </c:pt>
                <c:pt idx="27">
                  <c:v>Находкинский городской округ</c:v>
                </c:pt>
                <c:pt idx="28">
                  <c:v>Дальнегорский муниципальный округ</c:v>
                </c:pt>
                <c:pt idx="29">
                  <c:v>Лесозаводский муниципальный округ</c:v>
                </c:pt>
                <c:pt idx="30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10 Статистика по отметкам'!$C$8:$C$39</c:f>
              <c:numCache>
                <c:formatCode>General</c:formatCode>
                <c:ptCount val="31"/>
                <c:pt idx="0">
                  <c:v>19.11</c:v>
                </c:pt>
                <c:pt idx="1">
                  <c:v>19.309999999999999</c:v>
                </c:pt>
                <c:pt idx="2">
                  <c:v>21.5</c:v>
                </c:pt>
                <c:pt idx="3">
                  <c:v>30.53</c:v>
                </c:pt>
                <c:pt idx="4">
                  <c:v>25</c:v>
                </c:pt>
                <c:pt idx="5">
                  <c:v>21.95</c:v>
                </c:pt>
                <c:pt idx="6">
                  <c:v>31.58</c:v>
                </c:pt>
                <c:pt idx="7">
                  <c:v>35.71</c:v>
                </c:pt>
                <c:pt idx="8">
                  <c:v>17.649999999999999</c:v>
                </c:pt>
                <c:pt idx="9">
                  <c:v>66.67</c:v>
                </c:pt>
                <c:pt idx="10">
                  <c:v>0</c:v>
                </c:pt>
                <c:pt idx="11">
                  <c:v>0</c:v>
                </c:pt>
                <c:pt idx="12">
                  <c:v>3.57</c:v>
                </c:pt>
                <c:pt idx="13">
                  <c:v>18.75</c:v>
                </c:pt>
                <c:pt idx="14">
                  <c:v>22.22</c:v>
                </c:pt>
                <c:pt idx="15">
                  <c:v>12</c:v>
                </c:pt>
                <c:pt idx="16">
                  <c:v>16.440000000000001</c:v>
                </c:pt>
                <c:pt idx="17">
                  <c:v>10.92</c:v>
                </c:pt>
                <c:pt idx="18">
                  <c:v>0</c:v>
                </c:pt>
                <c:pt idx="19">
                  <c:v>0</c:v>
                </c:pt>
                <c:pt idx="20">
                  <c:v>25</c:v>
                </c:pt>
                <c:pt idx="21">
                  <c:v>25</c:v>
                </c:pt>
                <c:pt idx="22">
                  <c:v>17.39</c:v>
                </c:pt>
                <c:pt idx="23">
                  <c:v>0</c:v>
                </c:pt>
                <c:pt idx="24">
                  <c:v>9.52</c:v>
                </c:pt>
                <c:pt idx="25">
                  <c:v>8.33</c:v>
                </c:pt>
                <c:pt idx="26">
                  <c:v>50</c:v>
                </c:pt>
                <c:pt idx="27">
                  <c:v>24.73</c:v>
                </c:pt>
                <c:pt idx="28">
                  <c:v>25</c:v>
                </c:pt>
                <c:pt idx="29">
                  <c:v>0</c:v>
                </c:pt>
                <c:pt idx="30">
                  <c:v>16.079999999999998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5630-4103-8AE8-E2A6B66F12F3}"/>
            </c:ext>
          </c:extLst>
        </c:ser>
        <c:ser>
          <c:idx val="2"/>
          <c:order val="2"/>
          <c:tx>
            <c:strRef>
              <c:f>'ИС 10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10 Статистика по отметкам'!$A$8:$A$39</c:f>
              <c:strCache>
                <c:ptCount val="31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Партизанский муниципальный округ</c:v>
                </c:pt>
                <c:pt idx="5">
                  <c:v>Черниговский муниципальный округ</c:v>
                </c:pt>
                <c:pt idx="6">
                  <c:v>Яковлевский муниципальный округ</c:v>
                </c:pt>
                <c:pt idx="7">
                  <c:v>Ольгинский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Дальнереченский муниципальный округ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Тернейский муниципальный округ</c:v>
                </c:pt>
                <c:pt idx="22">
                  <c:v>Арсеньевский городской округ</c:v>
                </c:pt>
                <c:pt idx="23">
                  <c:v>Пограничный муниципальный округ</c:v>
                </c:pt>
                <c:pt idx="24">
                  <c:v>Надеждинский муниципальный район</c:v>
                </c:pt>
                <c:pt idx="25">
                  <c:v>Хасанский муниципальный округ</c:v>
                </c:pt>
                <c:pt idx="26">
                  <c:v>Красноармейский муниципальный округ</c:v>
                </c:pt>
                <c:pt idx="27">
                  <c:v>Находкинский городской округ</c:v>
                </c:pt>
                <c:pt idx="28">
                  <c:v>Дальнегорский муниципальный округ</c:v>
                </c:pt>
                <c:pt idx="29">
                  <c:v>Лесозаводский муниципальный округ</c:v>
                </c:pt>
                <c:pt idx="30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10 Статистика по отметкам'!$D$8:$D$39</c:f>
              <c:numCache>
                <c:formatCode>General</c:formatCode>
                <c:ptCount val="31"/>
                <c:pt idx="0">
                  <c:v>45.98</c:v>
                </c:pt>
                <c:pt idx="1">
                  <c:v>48.08</c:v>
                </c:pt>
                <c:pt idx="2">
                  <c:v>49.84</c:v>
                </c:pt>
                <c:pt idx="3">
                  <c:v>45.79</c:v>
                </c:pt>
                <c:pt idx="4">
                  <c:v>50</c:v>
                </c:pt>
                <c:pt idx="5">
                  <c:v>39.020000000000003</c:v>
                </c:pt>
                <c:pt idx="6">
                  <c:v>63.16</c:v>
                </c:pt>
                <c:pt idx="7">
                  <c:v>50</c:v>
                </c:pt>
                <c:pt idx="8">
                  <c:v>52.94</c:v>
                </c:pt>
                <c:pt idx="9">
                  <c:v>0</c:v>
                </c:pt>
                <c:pt idx="10">
                  <c:v>28.13</c:v>
                </c:pt>
                <c:pt idx="11">
                  <c:v>60</c:v>
                </c:pt>
                <c:pt idx="12">
                  <c:v>53.57</c:v>
                </c:pt>
                <c:pt idx="13">
                  <c:v>43.75</c:v>
                </c:pt>
                <c:pt idx="14">
                  <c:v>62.96</c:v>
                </c:pt>
                <c:pt idx="15">
                  <c:v>40</c:v>
                </c:pt>
                <c:pt idx="16">
                  <c:v>52.05</c:v>
                </c:pt>
                <c:pt idx="17">
                  <c:v>50.42</c:v>
                </c:pt>
                <c:pt idx="18">
                  <c:v>60</c:v>
                </c:pt>
                <c:pt idx="19">
                  <c:v>68.42</c:v>
                </c:pt>
                <c:pt idx="20">
                  <c:v>62.5</c:v>
                </c:pt>
                <c:pt idx="21">
                  <c:v>75</c:v>
                </c:pt>
                <c:pt idx="22">
                  <c:v>47.83</c:v>
                </c:pt>
                <c:pt idx="23">
                  <c:v>28.57</c:v>
                </c:pt>
                <c:pt idx="24">
                  <c:v>38.1</c:v>
                </c:pt>
                <c:pt idx="25">
                  <c:v>50</c:v>
                </c:pt>
                <c:pt idx="26">
                  <c:v>50</c:v>
                </c:pt>
                <c:pt idx="27">
                  <c:v>52.69</c:v>
                </c:pt>
                <c:pt idx="28">
                  <c:v>75</c:v>
                </c:pt>
                <c:pt idx="29">
                  <c:v>9.09</c:v>
                </c:pt>
                <c:pt idx="30">
                  <c:v>39.159999999999997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5630-4103-8AE8-E2A6B66F12F3}"/>
            </c:ext>
          </c:extLst>
        </c:ser>
        <c:ser>
          <c:idx val="3"/>
          <c:order val="3"/>
          <c:tx>
            <c:strRef>
              <c:f>'ИС 10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10 Статистика по отметкам'!$A$8:$A$39</c:f>
              <c:strCache>
                <c:ptCount val="31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Партизанский муниципальный округ</c:v>
                </c:pt>
                <c:pt idx="5">
                  <c:v>Черниговский муниципальный округ</c:v>
                </c:pt>
                <c:pt idx="6">
                  <c:v>Яковлевский муниципальный округ</c:v>
                </c:pt>
                <c:pt idx="7">
                  <c:v>Ольгинский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Дальнереченский муниципальный округ</c:v>
                </c:pt>
                <c:pt idx="12">
                  <c:v>Дальнереченский городской округ</c:v>
                </c:pt>
                <c:pt idx="13">
                  <c:v>Михайловский муниципальный округ</c:v>
                </c:pt>
                <c:pt idx="14">
                  <c:v>Пожарский муниципальный округ</c:v>
                </c:pt>
                <c:pt idx="15">
                  <c:v>Муниципальный округ город Партизанск</c:v>
                </c:pt>
                <c:pt idx="16">
                  <c:v>Муниципальный округ Спасск-Дальний</c:v>
                </c:pt>
                <c:pt idx="17">
                  <c:v>Уссурийский городской округ</c:v>
                </c:pt>
                <c:pt idx="18">
                  <c:v>Шкотовский муниципальный округ</c:v>
                </c:pt>
                <c:pt idx="19">
                  <c:v>Кировский муниципальный округ</c:v>
                </c:pt>
                <c:pt idx="20">
                  <c:v>Хорольский муниципальный округ</c:v>
                </c:pt>
                <c:pt idx="21">
                  <c:v>Тернейский муниципальный округ</c:v>
                </c:pt>
                <c:pt idx="22">
                  <c:v>Арсеньевский городской округ</c:v>
                </c:pt>
                <c:pt idx="23">
                  <c:v>Пограничный муниципальный округ</c:v>
                </c:pt>
                <c:pt idx="24">
                  <c:v>Надеждинский муниципальный район</c:v>
                </c:pt>
                <c:pt idx="25">
                  <c:v>Хасанский муниципальный округ</c:v>
                </c:pt>
                <c:pt idx="26">
                  <c:v>Красноармейский муниципальный округ</c:v>
                </c:pt>
                <c:pt idx="27">
                  <c:v>Находкинский городской округ</c:v>
                </c:pt>
                <c:pt idx="28">
                  <c:v>Дальнегорский муниципальный округ</c:v>
                </c:pt>
                <c:pt idx="29">
                  <c:v>Лесозаводский муниципальный округ</c:v>
                </c:pt>
                <c:pt idx="30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10 Статистика по отметкам'!$E$8:$E$39</c:f>
              <c:numCache>
                <c:formatCode>General</c:formatCode>
                <c:ptCount val="31"/>
                <c:pt idx="0">
                  <c:v>33.19</c:v>
                </c:pt>
                <c:pt idx="1">
                  <c:v>31.39</c:v>
                </c:pt>
                <c:pt idx="2">
                  <c:v>28.03</c:v>
                </c:pt>
                <c:pt idx="3">
                  <c:v>16.32</c:v>
                </c:pt>
                <c:pt idx="4">
                  <c:v>25</c:v>
                </c:pt>
                <c:pt idx="5">
                  <c:v>39.020000000000003</c:v>
                </c:pt>
                <c:pt idx="6">
                  <c:v>5.26</c:v>
                </c:pt>
                <c:pt idx="7">
                  <c:v>14.29</c:v>
                </c:pt>
                <c:pt idx="8">
                  <c:v>23.53</c:v>
                </c:pt>
                <c:pt idx="9">
                  <c:v>33.33</c:v>
                </c:pt>
                <c:pt idx="10">
                  <c:v>71.88</c:v>
                </c:pt>
                <c:pt idx="11">
                  <c:v>40</c:v>
                </c:pt>
                <c:pt idx="12">
                  <c:v>42.86</c:v>
                </c:pt>
                <c:pt idx="13">
                  <c:v>37.5</c:v>
                </c:pt>
                <c:pt idx="14">
                  <c:v>14.81</c:v>
                </c:pt>
                <c:pt idx="15">
                  <c:v>48</c:v>
                </c:pt>
                <c:pt idx="16">
                  <c:v>31.51</c:v>
                </c:pt>
                <c:pt idx="17">
                  <c:v>38.659999999999997</c:v>
                </c:pt>
                <c:pt idx="18">
                  <c:v>40</c:v>
                </c:pt>
                <c:pt idx="19">
                  <c:v>31.58</c:v>
                </c:pt>
                <c:pt idx="20">
                  <c:v>12.5</c:v>
                </c:pt>
                <c:pt idx="21">
                  <c:v>0</c:v>
                </c:pt>
                <c:pt idx="22">
                  <c:v>30.43</c:v>
                </c:pt>
                <c:pt idx="23">
                  <c:v>71.430000000000007</c:v>
                </c:pt>
                <c:pt idx="24">
                  <c:v>52.38</c:v>
                </c:pt>
                <c:pt idx="25">
                  <c:v>41.67</c:v>
                </c:pt>
                <c:pt idx="26">
                  <c:v>0</c:v>
                </c:pt>
                <c:pt idx="27">
                  <c:v>22.58</c:v>
                </c:pt>
                <c:pt idx="28">
                  <c:v>0</c:v>
                </c:pt>
                <c:pt idx="29">
                  <c:v>90.91</c:v>
                </c:pt>
                <c:pt idx="30">
                  <c:v>44.76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5630-4103-8AE8-E2A6B66F12F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61368847"/>
        <c:axId val="961001535"/>
      </c:barChart>
      <c:catAx>
        <c:axId val="9613688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61001535"/>
        <c:crosses val="autoZero"/>
        <c:auto val="1"/>
        <c:lblAlgn val="ctr"/>
        <c:lblOffset val="100"/>
        <c:noMultiLvlLbl val="0"/>
      </c:catAx>
      <c:valAx>
        <c:axId val="961001535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61368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'ИС 5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5 Сравнение отметок с отметк'!$A$9:$A$43</c:f>
              <c:strCache>
                <c:ptCount val="35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'ИС 5 Сравнение отметок с отметк'!$B$9:$B$43</c:f>
              <c:numCache>
                <c:formatCode>General</c:formatCode>
                <c:ptCount val="35"/>
                <c:pt idx="0">
                  <c:v>22.58</c:v>
                </c:pt>
                <c:pt idx="1">
                  <c:v>23.27</c:v>
                </c:pt>
                <c:pt idx="2">
                  <c:v>21.74</c:v>
                </c:pt>
                <c:pt idx="3">
                  <c:v>27.04</c:v>
                </c:pt>
                <c:pt idx="4">
                  <c:v>14.46</c:v>
                </c:pt>
                <c:pt idx="5">
                  <c:v>6.49</c:v>
                </c:pt>
                <c:pt idx="6">
                  <c:v>17.600000000000001</c:v>
                </c:pt>
                <c:pt idx="7">
                  <c:v>23.01</c:v>
                </c:pt>
                <c:pt idx="8">
                  <c:v>36.36</c:v>
                </c:pt>
                <c:pt idx="9">
                  <c:v>4.55</c:v>
                </c:pt>
                <c:pt idx="10">
                  <c:v>13.98</c:v>
                </c:pt>
                <c:pt idx="11">
                  <c:v>11.86</c:v>
                </c:pt>
                <c:pt idx="12">
                  <c:v>40</c:v>
                </c:pt>
                <c:pt idx="13">
                  <c:v>18.05</c:v>
                </c:pt>
                <c:pt idx="14">
                  <c:v>14.1</c:v>
                </c:pt>
                <c:pt idx="15">
                  <c:v>17.809999999999999</c:v>
                </c:pt>
                <c:pt idx="16">
                  <c:v>19.350000000000001</c:v>
                </c:pt>
                <c:pt idx="17">
                  <c:v>23.08</c:v>
                </c:pt>
                <c:pt idx="18">
                  <c:v>17.59</c:v>
                </c:pt>
                <c:pt idx="19">
                  <c:v>20.32</c:v>
                </c:pt>
                <c:pt idx="20">
                  <c:v>25</c:v>
                </c:pt>
                <c:pt idx="21">
                  <c:v>2.94</c:v>
                </c:pt>
                <c:pt idx="22">
                  <c:v>26.67</c:v>
                </c:pt>
                <c:pt idx="23">
                  <c:v>32.35</c:v>
                </c:pt>
                <c:pt idx="24">
                  <c:v>7.55</c:v>
                </c:pt>
                <c:pt idx="25">
                  <c:v>79.17</c:v>
                </c:pt>
                <c:pt idx="26">
                  <c:v>16.32</c:v>
                </c:pt>
                <c:pt idx="27">
                  <c:v>6.78</c:v>
                </c:pt>
                <c:pt idx="28">
                  <c:v>41.74</c:v>
                </c:pt>
                <c:pt idx="29">
                  <c:v>39.200000000000003</c:v>
                </c:pt>
                <c:pt idx="30">
                  <c:v>31.75</c:v>
                </c:pt>
                <c:pt idx="31">
                  <c:v>14.83</c:v>
                </c:pt>
                <c:pt idx="32">
                  <c:v>21.95</c:v>
                </c:pt>
                <c:pt idx="33">
                  <c:v>26.26</c:v>
                </c:pt>
                <c:pt idx="34">
                  <c:v>28.68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29-4AD2-B7CB-B39B7210EC2E}"/>
            </c:ext>
          </c:extLst>
        </c:ser>
        <c:ser>
          <c:idx val="1"/>
          <c:order val="1"/>
          <c:tx>
            <c:strRef>
              <c:f>'ИС 5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5 Сравнение отметок с отметк'!$A$9:$A$43</c:f>
              <c:strCache>
                <c:ptCount val="35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'ИС 5 Сравнение отметок с отметк'!$C$9:$C$43</c:f>
              <c:numCache>
                <c:formatCode>General</c:formatCode>
                <c:ptCount val="35"/>
                <c:pt idx="0">
                  <c:v>66.97</c:v>
                </c:pt>
                <c:pt idx="1">
                  <c:v>64.349999999999994</c:v>
                </c:pt>
                <c:pt idx="2">
                  <c:v>69.569999999999993</c:v>
                </c:pt>
                <c:pt idx="3">
                  <c:v>59.38</c:v>
                </c:pt>
                <c:pt idx="4">
                  <c:v>69.58</c:v>
                </c:pt>
                <c:pt idx="5">
                  <c:v>83.12</c:v>
                </c:pt>
                <c:pt idx="6">
                  <c:v>76</c:v>
                </c:pt>
                <c:pt idx="7">
                  <c:v>73.45</c:v>
                </c:pt>
                <c:pt idx="8">
                  <c:v>54.55</c:v>
                </c:pt>
                <c:pt idx="9">
                  <c:v>95.45</c:v>
                </c:pt>
                <c:pt idx="10">
                  <c:v>82.8</c:v>
                </c:pt>
                <c:pt idx="11">
                  <c:v>86.44</c:v>
                </c:pt>
                <c:pt idx="12">
                  <c:v>60</c:v>
                </c:pt>
                <c:pt idx="13">
                  <c:v>67.67</c:v>
                </c:pt>
                <c:pt idx="14">
                  <c:v>75.64</c:v>
                </c:pt>
                <c:pt idx="15">
                  <c:v>64.38</c:v>
                </c:pt>
                <c:pt idx="16">
                  <c:v>69.349999999999994</c:v>
                </c:pt>
                <c:pt idx="17">
                  <c:v>61.54</c:v>
                </c:pt>
                <c:pt idx="18">
                  <c:v>76.849999999999994</c:v>
                </c:pt>
                <c:pt idx="19">
                  <c:v>73.260000000000005</c:v>
                </c:pt>
                <c:pt idx="20">
                  <c:v>58.16</c:v>
                </c:pt>
                <c:pt idx="21">
                  <c:v>88.24</c:v>
                </c:pt>
                <c:pt idx="22">
                  <c:v>63.33</c:v>
                </c:pt>
                <c:pt idx="23">
                  <c:v>57.35</c:v>
                </c:pt>
                <c:pt idx="24">
                  <c:v>86.79</c:v>
                </c:pt>
                <c:pt idx="25">
                  <c:v>20.83</c:v>
                </c:pt>
                <c:pt idx="26">
                  <c:v>74.209999999999994</c:v>
                </c:pt>
                <c:pt idx="27">
                  <c:v>83.05</c:v>
                </c:pt>
                <c:pt idx="28">
                  <c:v>52.61</c:v>
                </c:pt>
                <c:pt idx="29">
                  <c:v>45.6</c:v>
                </c:pt>
                <c:pt idx="30">
                  <c:v>68.25</c:v>
                </c:pt>
                <c:pt idx="31">
                  <c:v>70.02</c:v>
                </c:pt>
                <c:pt idx="32">
                  <c:v>66.67</c:v>
                </c:pt>
                <c:pt idx="33">
                  <c:v>65.92</c:v>
                </c:pt>
                <c:pt idx="34">
                  <c:v>46.51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9-4AD2-B7CB-B39B7210EC2E}"/>
            </c:ext>
          </c:extLst>
        </c:ser>
        <c:ser>
          <c:idx val="2"/>
          <c:order val="2"/>
          <c:tx>
            <c:strRef>
              <c:f>'ИС 5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5 Сравнение отметок с отметк'!$A$9:$A$43</c:f>
              <c:strCache>
                <c:ptCount val="35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'ИС 5 Сравнение отметок с отметк'!$D$9:$D$43</c:f>
              <c:numCache>
                <c:formatCode>General</c:formatCode>
                <c:ptCount val="35"/>
                <c:pt idx="0">
                  <c:v>10.45</c:v>
                </c:pt>
                <c:pt idx="1">
                  <c:v>12.38</c:v>
                </c:pt>
                <c:pt idx="2">
                  <c:v>8.6999999999999993</c:v>
                </c:pt>
                <c:pt idx="3">
                  <c:v>13.58</c:v>
                </c:pt>
                <c:pt idx="4">
                  <c:v>15.96</c:v>
                </c:pt>
                <c:pt idx="5">
                  <c:v>10.39</c:v>
                </c:pt>
                <c:pt idx="6">
                  <c:v>6.4</c:v>
                </c:pt>
                <c:pt idx="7">
                  <c:v>3.54</c:v>
                </c:pt>
                <c:pt idx="8">
                  <c:v>9.09</c:v>
                </c:pt>
                <c:pt idx="9">
                  <c:v>0</c:v>
                </c:pt>
                <c:pt idx="10">
                  <c:v>3.23</c:v>
                </c:pt>
                <c:pt idx="11">
                  <c:v>1.69</c:v>
                </c:pt>
                <c:pt idx="12">
                  <c:v>0</c:v>
                </c:pt>
                <c:pt idx="13">
                  <c:v>14.29</c:v>
                </c:pt>
                <c:pt idx="14">
                  <c:v>10.26</c:v>
                </c:pt>
                <c:pt idx="15">
                  <c:v>17.809999999999999</c:v>
                </c:pt>
                <c:pt idx="16">
                  <c:v>11.29</c:v>
                </c:pt>
                <c:pt idx="17">
                  <c:v>15.38</c:v>
                </c:pt>
                <c:pt idx="18">
                  <c:v>5.56</c:v>
                </c:pt>
                <c:pt idx="19">
                  <c:v>6.42</c:v>
                </c:pt>
                <c:pt idx="20">
                  <c:v>16.84</c:v>
                </c:pt>
                <c:pt idx="21">
                  <c:v>8.82</c:v>
                </c:pt>
                <c:pt idx="22">
                  <c:v>10</c:v>
                </c:pt>
                <c:pt idx="23">
                  <c:v>10.29</c:v>
                </c:pt>
                <c:pt idx="24">
                  <c:v>5.66</c:v>
                </c:pt>
                <c:pt idx="25">
                  <c:v>0</c:v>
                </c:pt>
                <c:pt idx="26">
                  <c:v>9.4700000000000006</c:v>
                </c:pt>
                <c:pt idx="27">
                  <c:v>10.17</c:v>
                </c:pt>
                <c:pt idx="28">
                  <c:v>5.65</c:v>
                </c:pt>
                <c:pt idx="29">
                  <c:v>15.2</c:v>
                </c:pt>
                <c:pt idx="30">
                  <c:v>0</c:v>
                </c:pt>
                <c:pt idx="31">
                  <c:v>15.15</c:v>
                </c:pt>
                <c:pt idx="32">
                  <c:v>11.38</c:v>
                </c:pt>
                <c:pt idx="33">
                  <c:v>7.82</c:v>
                </c:pt>
                <c:pt idx="34">
                  <c:v>24.81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29-4AD2-B7CB-B39B7210EC2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85828512"/>
        <c:axId val="781550976"/>
      </c:barChart>
      <c:catAx>
        <c:axId val="785828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1550976"/>
        <c:crosses val="autoZero"/>
        <c:auto val="1"/>
        <c:lblAlgn val="ctr"/>
        <c:lblOffset val="100"/>
        <c:noMultiLvlLbl val="0"/>
      </c:catAx>
      <c:valAx>
        <c:axId val="78155097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5828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'ИС 6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6 Сравнение отметок с отметк'!$A$9:$A$44</c:f>
              <c:strCache>
                <c:ptCount val="36"/>
                <c:pt idx="0">
                  <c:v>Вся выборка. РФ.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'ИС 6 Сравнение отметок с отметк'!$B$9:$B$44</c:f>
              <c:numCache>
                <c:formatCode>General</c:formatCode>
                <c:ptCount val="36"/>
                <c:pt idx="0">
                  <c:v>22.12</c:v>
                </c:pt>
                <c:pt idx="1">
                  <c:v>19.45</c:v>
                </c:pt>
                <c:pt idx="2">
                  <c:v>22.22</c:v>
                </c:pt>
                <c:pt idx="3">
                  <c:v>22.96</c:v>
                </c:pt>
                <c:pt idx="4">
                  <c:v>19.309999999999999</c:v>
                </c:pt>
                <c:pt idx="5">
                  <c:v>15.63</c:v>
                </c:pt>
                <c:pt idx="6">
                  <c:v>15.31</c:v>
                </c:pt>
                <c:pt idx="7">
                  <c:v>18.45</c:v>
                </c:pt>
                <c:pt idx="8">
                  <c:v>0</c:v>
                </c:pt>
                <c:pt idx="9">
                  <c:v>21.74</c:v>
                </c:pt>
                <c:pt idx="10">
                  <c:v>14.81</c:v>
                </c:pt>
                <c:pt idx="11">
                  <c:v>6.56</c:v>
                </c:pt>
                <c:pt idx="12">
                  <c:v>21.05</c:v>
                </c:pt>
                <c:pt idx="13">
                  <c:v>24.19</c:v>
                </c:pt>
                <c:pt idx="14">
                  <c:v>6.67</c:v>
                </c:pt>
                <c:pt idx="15">
                  <c:v>23.44</c:v>
                </c:pt>
                <c:pt idx="16">
                  <c:v>11.54</c:v>
                </c:pt>
                <c:pt idx="17">
                  <c:v>18.82</c:v>
                </c:pt>
                <c:pt idx="18">
                  <c:v>17.91</c:v>
                </c:pt>
                <c:pt idx="19">
                  <c:v>9.93</c:v>
                </c:pt>
                <c:pt idx="20">
                  <c:v>24.6</c:v>
                </c:pt>
                <c:pt idx="21">
                  <c:v>25.04</c:v>
                </c:pt>
                <c:pt idx="22">
                  <c:v>21.28</c:v>
                </c:pt>
                <c:pt idx="23">
                  <c:v>28.57</c:v>
                </c:pt>
                <c:pt idx="24">
                  <c:v>20.63</c:v>
                </c:pt>
                <c:pt idx="25">
                  <c:v>2.63</c:v>
                </c:pt>
                <c:pt idx="26">
                  <c:v>13.79</c:v>
                </c:pt>
                <c:pt idx="27">
                  <c:v>12.25</c:v>
                </c:pt>
                <c:pt idx="28">
                  <c:v>4.82</c:v>
                </c:pt>
                <c:pt idx="29">
                  <c:v>17.8</c:v>
                </c:pt>
                <c:pt idx="30">
                  <c:v>13.75</c:v>
                </c:pt>
                <c:pt idx="31">
                  <c:v>11.69</c:v>
                </c:pt>
                <c:pt idx="32">
                  <c:v>15.38</c:v>
                </c:pt>
                <c:pt idx="33">
                  <c:v>16.13</c:v>
                </c:pt>
                <c:pt idx="34">
                  <c:v>26.32</c:v>
                </c:pt>
                <c:pt idx="35">
                  <c:v>7.25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C2-4927-9183-2D25BDED7E0F}"/>
            </c:ext>
          </c:extLst>
        </c:ser>
        <c:ser>
          <c:idx val="1"/>
          <c:order val="1"/>
          <c:tx>
            <c:strRef>
              <c:f>'ИС 6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6 Сравнение отметок с отметк'!$A$9:$A$44</c:f>
              <c:strCache>
                <c:ptCount val="36"/>
                <c:pt idx="0">
                  <c:v>Вся выборка. РФ.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'ИС 6 Сравнение отметок с отметк'!$C$9:$C$44</c:f>
              <c:numCache>
                <c:formatCode>General</c:formatCode>
                <c:ptCount val="36"/>
                <c:pt idx="0">
                  <c:v>68.58</c:v>
                </c:pt>
                <c:pt idx="1">
                  <c:v>68.8</c:v>
                </c:pt>
                <c:pt idx="2">
                  <c:v>57.78</c:v>
                </c:pt>
                <c:pt idx="3">
                  <c:v>63.53</c:v>
                </c:pt>
                <c:pt idx="4">
                  <c:v>69.88</c:v>
                </c:pt>
                <c:pt idx="5">
                  <c:v>76.56</c:v>
                </c:pt>
                <c:pt idx="6">
                  <c:v>81.63</c:v>
                </c:pt>
                <c:pt idx="7">
                  <c:v>67.959999999999994</c:v>
                </c:pt>
                <c:pt idx="8">
                  <c:v>96.15</c:v>
                </c:pt>
                <c:pt idx="9">
                  <c:v>73.91</c:v>
                </c:pt>
                <c:pt idx="10">
                  <c:v>80.25</c:v>
                </c:pt>
                <c:pt idx="11">
                  <c:v>85.25</c:v>
                </c:pt>
                <c:pt idx="12">
                  <c:v>77.63</c:v>
                </c:pt>
                <c:pt idx="13">
                  <c:v>71.77</c:v>
                </c:pt>
                <c:pt idx="14">
                  <c:v>46.67</c:v>
                </c:pt>
                <c:pt idx="15">
                  <c:v>68.75</c:v>
                </c:pt>
                <c:pt idx="16">
                  <c:v>80.77</c:v>
                </c:pt>
                <c:pt idx="17">
                  <c:v>74.12</c:v>
                </c:pt>
                <c:pt idx="18">
                  <c:v>67.16</c:v>
                </c:pt>
                <c:pt idx="19">
                  <c:v>79.47</c:v>
                </c:pt>
                <c:pt idx="20">
                  <c:v>68.95</c:v>
                </c:pt>
                <c:pt idx="21">
                  <c:v>63.24</c:v>
                </c:pt>
                <c:pt idx="22">
                  <c:v>72.34</c:v>
                </c:pt>
                <c:pt idx="23">
                  <c:v>63.49</c:v>
                </c:pt>
                <c:pt idx="24">
                  <c:v>60.32</c:v>
                </c:pt>
                <c:pt idx="25">
                  <c:v>97.37</c:v>
                </c:pt>
                <c:pt idx="26">
                  <c:v>62.07</c:v>
                </c:pt>
                <c:pt idx="27">
                  <c:v>68.63</c:v>
                </c:pt>
                <c:pt idx="28">
                  <c:v>89.16</c:v>
                </c:pt>
                <c:pt idx="29">
                  <c:v>67.02</c:v>
                </c:pt>
                <c:pt idx="30">
                  <c:v>58.75</c:v>
                </c:pt>
                <c:pt idx="31">
                  <c:v>77.92</c:v>
                </c:pt>
                <c:pt idx="32">
                  <c:v>73.5</c:v>
                </c:pt>
                <c:pt idx="33">
                  <c:v>75</c:v>
                </c:pt>
                <c:pt idx="34">
                  <c:v>63.16</c:v>
                </c:pt>
                <c:pt idx="35">
                  <c:v>75.36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C2-4927-9183-2D25BDED7E0F}"/>
            </c:ext>
          </c:extLst>
        </c:ser>
        <c:ser>
          <c:idx val="2"/>
          <c:order val="2"/>
          <c:tx>
            <c:strRef>
              <c:f>'ИС 6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6 Сравнение отметок с отметк'!$A$9:$A$44</c:f>
              <c:strCache>
                <c:ptCount val="36"/>
                <c:pt idx="0">
                  <c:v>Вся выборка. РФ.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'ИС 6 Сравнение отметок с отметк'!$D$9:$D$44</c:f>
              <c:numCache>
                <c:formatCode>General</c:formatCode>
                <c:ptCount val="36"/>
                <c:pt idx="0">
                  <c:v>9.3000000000000007</c:v>
                </c:pt>
                <c:pt idx="1">
                  <c:v>11.75</c:v>
                </c:pt>
                <c:pt idx="2">
                  <c:v>20</c:v>
                </c:pt>
                <c:pt idx="3">
                  <c:v>13.5</c:v>
                </c:pt>
                <c:pt idx="4">
                  <c:v>10.81</c:v>
                </c:pt>
                <c:pt idx="5">
                  <c:v>7.81</c:v>
                </c:pt>
                <c:pt idx="6">
                  <c:v>3.06</c:v>
                </c:pt>
                <c:pt idx="7">
                  <c:v>13.59</c:v>
                </c:pt>
                <c:pt idx="8">
                  <c:v>3.85</c:v>
                </c:pt>
                <c:pt idx="9">
                  <c:v>4.3499999999999996</c:v>
                </c:pt>
                <c:pt idx="10">
                  <c:v>4.9400000000000004</c:v>
                </c:pt>
                <c:pt idx="11">
                  <c:v>8.1999999999999993</c:v>
                </c:pt>
                <c:pt idx="12">
                  <c:v>1.32</c:v>
                </c:pt>
                <c:pt idx="13">
                  <c:v>4.03</c:v>
                </c:pt>
                <c:pt idx="14">
                  <c:v>46.67</c:v>
                </c:pt>
                <c:pt idx="15">
                  <c:v>7.81</c:v>
                </c:pt>
                <c:pt idx="16">
                  <c:v>7.69</c:v>
                </c:pt>
                <c:pt idx="17">
                  <c:v>7.06</c:v>
                </c:pt>
                <c:pt idx="18">
                  <c:v>14.93</c:v>
                </c:pt>
                <c:pt idx="19">
                  <c:v>10.6</c:v>
                </c:pt>
                <c:pt idx="20">
                  <c:v>6.45</c:v>
                </c:pt>
                <c:pt idx="21">
                  <c:v>11.72</c:v>
                </c:pt>
                <c:pt idx="22">
                  <c:v>6.38</c:v>
                </c:pt>
                <c:pt idx="23">
                  <c:v>7.94</c:v>
                </c:pt>
                <c:pt idx="24">
                  <c:v>19.05</c:v>
                </c:pt>
                <c:pt idx="25">
                  <c:v>0</c:v>
                </c:pt>
                <c:pt idx="26">
                  <c:v>24.14</c:v>
                </c:pt>
                <c:pt idx="27">
                  <c:v>19.12</c:v>
                </c:pt>
                <c:pt idx="28">
                  <c:v>6.02</c:v>
                </c:pt>
                <c:pt idx="29">
                  <c:v>15.18</c:v>
                </c:pt>
                <c:pt idx="30">
                  <c:v>27.5</c:v>
                </c:pt>
                <c:pt idx="31">
                  <c:v>10.39</c:v>
                </c:pt>
                <c:pt idx="32">
                  <c:v>11.11</c:v>
                </c:pt>
                <c:pt idx="33">
                  <c:v>8.8699999999999992</c:v>
                </c:pt>
                <c:pt idx="34">
                  <c:v>10.53</c:v>
                </c:pt>
                <c:pt idx="35">
                  <c:v>17.39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C2-4927-9183-2D25BDED7E0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26716576"/>
        <c:axId val="828838464"/>
      </c:barChart>
      <c:catAx>
        <c:axId val="826716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28838464"/>
        <c:crosses val="autoZero"/>
        <c:auto val="1"/>
        <c:lblAlgn val="ctr"/>
        <c:lblOffset val="100"/>
        <c:noMultiLvlLbl val="0"/>
      </c:catAx>
      <c:valAx>
        <c:axId val="82883846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2671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'ИС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подчинение))</c:v>
                </c:pt>
              </c:strCache>
            </c:strRef>
          </c:cat>
          <c:val>
            <c:numRef>
              <c:f>'ИС 7 Сравнение отметок с отметк'!$B$9:$B$44</c:f>
              <c:numCache>
                <c:formatCode>General</c:formatCode>
                <c:ptCount val="36"/>
                <c:pt idx="0">
                  <c:v>19.649999999999999</c:v>
                </c:pt>
                <c:pt idx="1">
                  <c:v>18.010000000000002</c:v>
                </c:pt>
                <c:pt idx="2">
                  <c:v>15.79</c:v>
                </c:pt>
                <c:pt idx="3">
                  <c:v>23.72</c:v>
                </c:pt>
                <c:pt idx="4">
                  <c:v>18.02</c:v>
                </c:pt>
                <c:pt idx="5">
                  <c:v>4.08</c:v>
                </c:pt>
                <c:pt idx="6">
                  <c:v>12.86</c:v>
                </c:pt>
                <c:pt idx="7">
                  <c:v>23.47</c:v>
                </c:pt>
                <c:pt idx="8">
                  <c:v>6.38</c:v>
                </c:pt>
                <c:pt idx="9">
                  <c:v>4.76</c:v>
                </c:pt>
                <c:pt idx="10">
                  <c:v>23.81</c:v>
                </c:pt>
                <c:pt idx="11">
                  <c:v>4.26</c:v>
                </c:pt>
                <c:pt idx="12">
                  <c:v>15.15</c:v>
                </c:pt>
                <c:pt idx="13">
                  <c:v>12.93</c:v>
                </c:pt>
                <c:pt idx="14">
                  <c:v>38.89</c:v>
                </c:pt>
                <c:pt idx="15">
                  <c:v>10.79</c:v>
                </c:pt>
                <c:pt idx="16">
                  <c:v>6.36</c:v>
                </c:pt>
                <c:pt idx="17">
                  <c:v>6.15</c:v>
                </c:pt>
                <c:pt idx="18">
                  <c:v>30.36</c:v>
                </c:pt>
                <c:pt idx="19">
                  <c:v>6.1</c:v>
                </c:pt>
                <c:pt idx="20">
                  <c:v>10.19</c:v>
                </c:pt>
                <c:pt idx="21">
                  <c:v>17.07</c:v>
                </c:pt>
                <c:pt idx="22">
                  <c:v>8.06</c:v>
                </c:pt>
                <c:pt idx="23">
                  <c:v>12.12</c:v>
                </c:pt>
                <c:pt idx="24">
                  <c:v>15.29</c:v>
                </c:pt>
                <c:pt idx="25">
                  <c:v>0</c:v>
                </c:pt>
                <c:pt idx="26">
                  <c:v>24.44</c:v>
                </c:pt>
                <c:pt idx="27">
                  <c:v>12.79</c:v>
                </c:pt>
                <c:pt idx="28">
                  <c:v>2.63</c:v>
                </c:pt>
                <c:pt idx="29">
                  <c:v>21.6</c:v>
                </c:pt>
                <c:pt idx="30">
                  <c:v>30.77</c:v>
                </c:pt>
                <c:pt idx="31">
                  <c:v>11.76</c:v>
                </c:pt>
                <c:pt idx="32">
                  <c:v>16.46</c:v>
                </c:pt>
                <c:pt idx="33">
                  <c:v>19.2</c:v>
                </c:pt>
                <c:pt idx="34">
                  <c:v>17.29</c:v>
                </c:pt>
                <c:pt idx="35">
                  <c:v>25.45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D9-4F7A-B304-282F88082362}"/>
            </c:ext>
          </c:extLst>
        </c:ser>
        <c:ser>
          <c:idx val="1"/>
          <c:order val="1"/>
          <c:tx>
            <c:strRef>
              <c:f>'ИС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подчинение))</c:v>
                </c:pt>
              </c:strCache>
            </c:strRef>
          </c:cat>
          <c:val>
            <c:numRef>
              <c:f>'ИС 7 Сравнение отметок с отметк'!$C$9:$C$44</c:f>
              <c:numCache>
                <c:formatCode>General</c:formatCode>
                <c:ptCount val="36"/>
                <c:pt idx="0">
                  <c:v>68.19</c:v>
                </c:pt>
                <c:pt idx="1">
                  <c:v>68.92</c:v>
                </c:pt>
                <c:pt idx="2">
                  <c:v>73.680000000000007</c:v>
                </c:pt>
                <c:pt idx="3">
                  <c:v>60.88</c:v>
                </c:pt>
                <c:pt idx="4">
                  <c:v>69.5</c:v>
                </c:pt>
                <c:pt idx="5">
                  <c:v>83.67</c:v>
                </c:pt>
                <c:pt idx="6">
                  <c:v>71.430000000000007</c:v>
                </c:pt>
                <c:pt idx="7">
                  <c:v>63.27</c:v>
                </c:pt>
                <c:pt idx="8">
                  <c:v>70.209999999999994</c:v>
                </c:pt>
                <c:pt idx="9">
                  <c:v>95.24</c:v>
                </c:pt>
                <c:pt idx="10">
                  <c:v>73.81</c:v>
                </c:pt>
                <c:pt idx="11">
                  <c:v>74.47</c:v>
                </c:pt>
                <c:pt idx="12">
                  <c:v>66.67</c:v>
                </c:pt>
                <c:pt idx="13">
                  <c:v>82.31</c:v>
                </c:pt>
                <c:pt idx="14">
                  <c:v>55.56</c:v>
                </c:pt>
                <c:pt idx="15">
                  <c:v>62.59</c:v>
                </c:pt>
                <c:pt idx="16">
                  <c:v>79.09</c:v>
                </c:pt>
                <c:pt idx="17">
                  <c:v>84.62</c:v>
                </c:pt>
                <c:pt idx="18">
                  <c:v>42.86</c:v>
                </c:pt>
                <c:pt idx="19">
                  <c:v>78.05</c:v>
                </c:pt>
                <c:pt idx="20">
                  <c:v>85.44</c:v>
                </c:pt>
                <c:pt idx="21">
                  <c:v>70.94</c:v>
                </c:pt>
                <c:pt idx="22">
                  <c:v>80.650000000000006</c:v>
                </c:pt>
                <c:pt idx="23">
                  <c:v>48.48</c:v>
                </c:pt>
                <c:pt idx="24">
                  <c:v>82.35</c:v>
                </c:pt>
                <c:pt idx="25">
                  <c:v>94.74</c:v>
                </c:pt>
                <c:pt idx="26">
                  <c:v>62.22</c:v>
                </c:pt>
                <c:pt idx="27">
                  <c:v>73.06</c:v>
                </c:pt>
                <c:pt idx="28">
                  <c:v>92.11</c:v>
                </c:pt>
                <c:pt idx="29">
                  <c:v>70.42</c:v>
                </c:pt>
                <c:pt idx="30">
                  <c:v>58.04</c:v>
                </c:pt>
                <c:pt idx="31">
                  <c:v>86.27</c:v>
                </c:pt>
                <c:pt idx="32">
                  <c:v>74.45</c:v>
                </c:pt>
                <c:pt idx="33">
                  <c:v>68</c:v>
                </c:pt>
                <c:pt idx="34">
                  <c:v>63.16</c:v>
                </c:pt>
                <c:pt idx="35">
                  <c:v>50.91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D9-4F7A-B304-282F88082362}"/>
            </c:ext>
          </c:extLst>
        </c:ser>
        <c:ser>
          <c:idx val="2"/>
          <c:order val="2"/>
          <c:tx>
            <c:strRef>
              <c:f>'ИС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подчинение))</c:v>
                </c:pt>
              </c:strCache>
            </c:strRef>
          </c:cat>
          <c:val>
            <c:numRef>
              <c:f>'ИС 7 Сравнение отметок с отметк'!$D$9:$D$44</c:f>
              <c:numCache>
                <c:formatCode>General</c:formatCode>
                <c:ptCount val="36"/>
                <c:pt idx="0">
                  <c:v>12.16</c:v>
                </c:pt>
                <c:pt idx="1">
                  <c:v>13.07</c:v>
                </c:pt>
                <c:pt idx="2">
                  <c:v>10.53</c:v>
                </c:pt>
                <c:pt idx="3">
                  <c:v>15.4</c:v>
                </c:pt>
                <c:pt idx="4">
                  <c:v>12.48</c:v>
                </c:pt>
                <c:pt idx="5">
                  <c:v>12.24</c:v>
                </c:pt>
                <c:pt idx="6">
                  <c:v>15.71</c:v>
                </c:pt>
                <c:pt idx="7">
                  <c:v>13.27</c:v>
                </c:pt>
                <c:pt idx="8">
                  <c:v>23.4</c:v>
                </c:pt>
                <c:pt idx="9">
                  <c:v>0</c:v>
                </c:pt>
                <c:pt idx="10">
                  <c:v>2.38</c:v>
                </c:pt>
                <c:pt idx="11">
                  <c:v>21.28</c:v>
                </c:pt>
                <c:pt idx="12">
                  <c:v>18.18</c:v>
                </c:pt>
                <c:pt idx="13">
                  <c:v>4.76</c:v>
                </c:pt>
                <c:pt idx="14">
                  <c:v>5.56</c:v>
                </c:pt>
                <c:pt idx="15">
                  <c:v>26.62</c:v>
                </c:pt>
                <c:pt idx="16">
                  <c:v>14.55</c:v>
                </c:pt>
                <c:pt idx="17">
                  <c:v>9.23</c:v>
                </c:pt>
                <c:pt idx="18">
                  <c:v>26.79</c:v>
                </c:pt>
                <c:pt idx="19">
                  <c:v>15.85</c:v>
                </c:pt>
                <c:pt idx="20">
                  <c:v>4.37</c:v>
                </c:pt>
                <c:pt idx="21">
                  <c:v>11.99</c:v>
                </c:pt>
                <c:pt idx="22">
                  <c:v>11.29</c:v>
                </c:pt>
                <c:pt idx="23">
                  <c:v>39.39</c:v>
                </c:pt>
                <c:pt idx="24">
                  <c:v>2.35</c:v>
                </c:pt>
                <c:pt idx="25">
                  <c:v>5.26</c:v>
                </c:pt>
                <c:pt idx="26">
                  <c:v>13.33</c:v>
                </c:pt>
                <c:pt idx="27">
                  <c:v>14.16</c:v>
                </c:pt>
                <c:pt idx="28">
                  <c:v>5.26</c:v>
                </c:pt>
                <c:pt idx="29">
                  <c:v>7.98</c:v>
                </c:pt>
                <c:pt idx="30">
                  <c:v>11.19</c:v>
                </c:pt>
                <c:pt idx="31">
                  <c:v>1.96</c:v>
                </c:pt>
                <c:pt idx="32">
                  <c:v>9.09</c:v>
                </c:pt>
                <c:pt idx="33">
                  <c:v>12.8</c:v>
                </c:pt>
                <c:pt idx="34">
                  <c:v>19.55</c:v>
                </c:pt>
                <c:pt idx="35">
                  <c:v>23.64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D9-4F7A-B304-282F8808236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10957055"/>
        <c:axId val="912988287"/>
      </c:barChart>
      <c:catAx>
        <c:axId val="9109570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12988287"/>
        <c:crosses val="autoZero"/>
        <c:auto val="1"/>
        <c:lblAlgn val="ctr"/>
        <c:lblOffset val="100"/>
        <c:noMultiLvlLbl val="0"/>
      </c:catAx>
      <c:valAx>
        <c:axId val="912988287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109570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'[Ф9_Сравнение отметок с отметками по журналу.xlsx]ИС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журналу.xlsx]ИС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подчинение))</c:v>
                </c:pt>
              </c:strCache>
            </c:strRef>
          </c:cat>
          <c:val>
            <c:numRef>
              <c:f>'[Ф9_Сравнение отметок с отметками по журналу.xlsx]ИС 7 Сравнение отметок с отметк'!$B$9:$B$44</c:f>
              <c:numCache>
                <c:formatCode>General</c:formatCode>
                <c:ptCount val="36"/>
                <c:pt idx="0">
                  <c:v>19.649999999999999</c:v>
                </c:pt>
                <c:pt idx="1">
                  <c:v>18.010000000000002</c:v>
                </c:pt>
                <c:pt idx="2">
                  <c:v>15.79</c:v>
                </c:pt>
                <c:pt idx="3">
                  <c:v>23.72</c:v>
                </c:pt>
                <c:pt idx="4">
                  <c:v>18.02</c:v>
                </c:pt>
                <c:pt idx="5">
                  <c:v>4.08</c:v>
                </c:pt>
                <c:pt idx="6">
                  <c:v>12.86</c:v>
                </c:pt>
                <c:pt idx="7">
                  <c:v>23.47</c:v>
                </c:pt>
                <c:pt idx="8">
                  <c:v>6.38</c:v>
                </c:pt>
                <c:pt idx="9">
                  <c:v>4.76</c:v>
                </c:pt>
                <c:pt idx="10">
                  <c:v>23.81</c:v>
                </c:pt>
                <c:pt idx="11">
                  <c:v>4.26</c:v>
                </c:pt>
                <c:pt idx="12">
                  <c:v>15.15</c:v>
                </c:pt>
                <c:pt idx="13">
                  <c:v>12.93</c:v>
                </c:pt>
                <c:pt idx="14">
                  <c:v>38.89</c:v>
                </c:pt>
                <c:pt idx="15">
                  <c:v>10.79</c:v>
                </c:pt>
                <c:pt idx="16">
                  <c:v>6.36</c:v>
                </c:pt>
                <c:pt idx="17">
                  <c:v>6.15</c:v>
                </c:pt>
                <c:pt idx="18">
                  <c:v>30.36</c:v>
                </c:pt>
                <c:pt idx="19">
                  <c:v>6.1</c:v>
                </c:pt>
                <c:pt idx="20">
                  <c:v>10.19</c:v>
                </c:pt>
                <c:pt idx="21">
                  <c:v>17.07</c:v>
                </c:pt>
                <c:pt idx="22">
                  <c:v>8.06</c:v>
                </c:pt>
                <c:pt idx="23">
                  <c:v>12.12</c:v>
                </c:pt>
                <c:pt idx="24">
                  <c:v>15.29</c:v>
                </c:pt>
                <c:pt idx="25">
                  <c:v>0</c:v>
                </c:pt>
                <c:pt idx="26">
                  <c:v>24.44</c:v>
                </c:pt>
                <c:pt idx="27">
                  <c:v>12.79</c:v>
                </c:pt>
                <c:pt idx="28">
                  <c:v>2.63</c:v>
                </c:pt>
                <c:pt idx="29">
                  <c:v>21.6</c:v>
                </c:pt>
                <c:pt idx="30">
                  <c:v>30.77</c:v>
                </c:pt>
                <c:pt idx="31">
                  <c:v>11.76</c:v>
                </c:pt>
                <c:pt idx="32">
                  <c:v>16.46</c:v>
                </c:pt>
                <c:pt idx="33">
                  <c:v>19.2</c:v>
                </c:pt>
                <c:pt idx="34">
                  <c:v>17.29</c:v>
                </c:pt>
                <c:pt idx="35">
                  <c:v>25.45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23-4ADB-8FD7-D2BA03130704}"/>
            </c:ext>
          </c:extLst>
        </c:ser>
        <c:ser>
          <c:idx val="1"/>
          <c:order val="1"/>
          <c:tx>
            <c:strRef>
              <c:f>'[Ф9_Сравнение отметок с отметками по журналу.xlsx]ИС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журналу.xlsx]ИС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подчинение))</c:v>
                </c:pt>
              </c:strCache>
            </c:strRef>
          </c:cat>
          <c:val>
            <c:numRef>
              <c:f>'[Ф9_Сравнение отметок с отметками по журналу.xlsx]ИС 7 Сравнение отметок с отметк'!$C$9:$C$44</c:f>
              <c:numCache>
                <c:formatCode>General</c:formatCode>
                <c:ptCount val="36"/>
                <c:pt idx="0">
                  <c:v>68.19</c:v>
                </c:pt>
                <c:pt idx="1">
                  <c:v>68.92</c:v>
                </c:pt>
                <c:pt idx="2">
                  <c:v>73.680000000000007</c:v>
                </c:pt>
                <c:pt idx="3">
                  <c:v>60.88</c:v>
                </c:pt>
                <c:pt idx="4">
                  <c:v>69.5</c:v>
                </c:pt>
                <c:pt idx="5">
                  <c:v>83.67</c:v>
                </c:pt>
                <c:pt idx="6">
                  <c:v>71.430000000000007</c:v>
                </c:pt>
                <c:pt idx="7">
                  <c:v>63.27</c:v>
                </c:pt>
                <c:pt idx="8">
                  <c:v>70.209999999999994</c:v>
                </c:pt>
                <c:pt idx="9">
                  <c:v>95.24</c:v>
                </c:pt>
                <c:pt idx="10">
                  <c:v>73.81</c:v>
                </c:pt>
                <c:pt idx="11">
                  <c:v>74.47</c:v>
                </c:pt>
                <c:pt idx="12">
                  <c:v>66.67</c:v>
                </c:pt>
                <c:pt idx="13">
                  <c:v>82.31</c:v>
                </c:pt>
                <c:pt idx="14">
                  <c:v>55.56</c:v>
                </c:pt>
                <c:pt idx="15">
                  <c:v>62.59</c:v>
                </c:pt>
                <c:pt idx="16">
                  <c:v>79.09</c:v>
                </c:pt>
                <c:pt idx="17">
                  <c:v>84.62</c:v>
                </c:pt>
                <c:pt idx="18">
                  <c:v>42.86</c:v>
                </c:pt>
                <c:pt idx="19">
                  <c:v>78.05</c:v>
                </c:pt>
                <c:pt idx="20">
                  <c:v>85.44</c:v>
                </c:pt>
                <c:pt idx="21">
                  <c:v>70.94</c:v>
                </c:pt>
                <c:pt idx="22">
                  <c:v>80.650000000000006</c:v>
                </c:pt>
                <c:pt idx="23">
                  <c:v>48.48</c:v>
                </c:pt>
                <c:pt idx="24">
                  <c:v>82.35</c:v>
                </c:pt>
                <c:pt idx="25">
                  <c:v>94.74</c:v>
                </c:pt>
                <c:pt idx="26">
                  <c:v>62.22</c:v>
                </c:pt>
                <c:pt idx="27">
                  <c:v>73.06</c:v>
                </c:pt>
                <c:pt idx="28">
                  <c:v>92.11</c:v>
                </c:pt>
                <c:pt idx="29">
                  <c:v>70.42</c:v>
                </c:pt>
                <c:pt idx="30">
                  <c:v>58.04</c:v>
                </c:pt>
                <c:pt idx="31">
                  <c:v>86.27</c:v>
                </c:pt>
                <c:pt idx="32">
                  <c:v>74.45</c:v>
                </c:pt>
                <c:pt idx="33">
                  <c:v>68</c:v>
                </c:pt>
                <c:pt idx="34">
                  <c:v>63.16</c:v>
                </c:pt>
                <c:pt idx="35">
                  <c:v>50.91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23-4ADB-8FD7-D2BA03130704}"/>
            </c:ext>
          </c:extLst>
        </c:ser>
        <c:ser>
          <c:idx val="2"/>
          <c:order val="2"/>
          <c:tx>
            <c:strRef>
              <c:f>'[Ф9_Сравнение отметок с отметками по журналу.xlsx]ИС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журналу.xlsx]ИС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подчинение))</c:v>
                </c:pt>
              </c:strCache>
            </c:strRef>
          </c:cat>
          <c:val>
            <c:numRef>
              <c:f>'[Ф9_Сравнение отметок с отметками по журналу.xlsx]ИС 7 Сравнение отметок с отметк'!$D$9:$D$44</c:f>
              <c:numCache>
                <c:formatCode>General</c:formatCode>
                <c:ptCount val="36"/>
                <c:pt idx="0">
                  <c:v>12.16</c:v>
                </c:pt>
                <c:pt idx="1">
                  <c:v>13.07</c:v>
                </c:pt>
                <c:pt idx="2">
                  <c:v>10.53</c:v>
                </c:pt>
                <c:pt idx="3">
                  <c:v>15.4</c:v>
                </c:pt>
                <c:pt idx="4">
                  <c:v>12.48</c:v>
                </c:pt>
                <c:pt idx="5">
                  <c:v>12.24</c:v>
                </c:pt>
                <c:pt idx="6">
                  <c:v>15.71</c:v>
                </c:pt>
                <c:pt idx="7">
                  <c:v>13.27</c:v>
                </c:pt>
                <c:pt idx="8">
                  <c:v>23.4</c:v>
                </c:pt>
                <c:pt idx="9">
                  <c:v>0</c:v>
                </c:pt>
                <c:pt idx="10">
                  <c:v>2.38</c:v>
                </c:pt>
                <c:pt idx="11">
                  <c:v>21.28</c:v>
                </c:pt>
                <c:pt idx="12">
                  <c:v>18.18</c:v>
                </c:pt>
                <c:pt idx="13">
                  <c:v>4.76</c:v>
                </c:pt>
                <c:pt idx="14">
                  <c:v>5.56</c:v>
                </c:pt>
                <c:pt idx="15">
                  <c:v>26.62</c:v>
                </c:pt>
                <c:pt idx="16">
                  <c:v>14.55</c:v>
                </c:pt>
                <c:pt idx="17">
                  <c:v>9.23</c:v>
                </c:pt>
                <c:pt idx="18">
                  <c:v>26.79</c:v>
                </c:pt>
                <c:pt idx="19">
                  <c:v>15.85</c:v>
                </c:pt>
                <c:pt idx="20">
                  <c:v>4.37</c:v>
                </c:pt>
                <c:pt idx="21">
                  <c:v>11.99</c:v>
                </c:pt>
                <c:pt idx="22">
                  <c:v>11.29</c:v>
                </c:pt>
                <c:pt idx="23">
                  <c:v>39.39</c:v>
                </c:pt>
                <c:pt idx="24">
                  <c:v>2.35</c:v>
                </c:pt>
                <c:pt idx="25">
                  <c:v>5.26</c:v>
                </c:pt>
                <c:pt idx="26">
                  <c:v>13.33</c:v>
                </c:pt>
                <c:pt idx="27">
                  <c:v>14.16</c:v>
                </c:pt>
                <c:pt idx="28">
                  <c:v>5.26</c:v>
                </c:pt>
                <c:pt idx="29">
                  <c:v>7.98</c:v>
                </c:pt>
                <c:pt idx="30">
                  <c:v>11.19</c:v>
                </c:pt>
                <c:pt idx="31">
                  <c:v>1.96</c:v>
                </c:pt>
                <c:pt idx="32">
                  <c:v>9.09</c:v>
                </c:pt>
                <c:pt idx="33">
                  <c:v>12.8</c:v>
                </c:pt>
                <c:pt idx="34">
                  <c:v>19.55</c:v>
                </c:pt>
                <c:pt idx="35">
                  <c:v>23.64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23-4ADB-8FD7-D2BA0313070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10957055"/>
        <c:axId val="912988287"/>
      </c:barChart>
      <c:catAx>
        <c:axId val="9109570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12988287"/>
        <c:crosses val="autoZero"/>
        <c:auto val="1"/>
        <c:lblAlgn val="ctr"/>
        <c:lblOffset val="100"/>
        <c:noMultiLvlLbl val="0"/>
      </c:catAx>
      <c:valAx>
        <c:axId val="912988287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109570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71A82C1-5FFE-99FC-44F7-8EBF2B1B98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B3D208-D754-2459-EAA9-83F5DB9316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74271-1331-4452-881E-898437D3224A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4E2EEE-26BA-EF38-8770-4D4B49411E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3650DF-EBD7-1244-E1D3-0E3B856241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DB568-9709-4CEA-A565-5ED5DEAE5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61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1C531-2026-422A-AC09-D689914D3051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3C417-27E4-4FB8-9B77-C7EDFB723A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838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CD8070-D9CD-8D41-1F42-C33AE22D6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767F854-6F87-EA0C-1A9B-AB8A1703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A3AC097A-484F-D4FF-B96D-5C68211E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4903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2C1D20F5-CE80-6AB5-012B-ED08711CB1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12191999 w 12192000"/>
              <a:gd name="connsiteY4" fmla="*/ 3430270 h 6858000"/>
              <a:gd name="connsiteX5" fmla="*/ 8764269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lnTo>
                  <a:pt x="12191999" y="3430270"/>
                </a:lnTo>
                <a:cubicBezTo>
                  <a:pt x="12191999" y="5329555"/>
                  <a:pt x="10662919" y="6858000"/>
                  <a:pt x="8764269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65A9FB47-03F0-836A-5245-19852DA4EDB5}"/>
              </a:ext>
            </a:extLst>
          </p:cNvPr>
          <p:cNvSpPr/>
          <p:nvPr/>
        </p:nvSpPr>
        <p:spPr>
          <a:xfrm>
            <a:off x="8764269" y="3430270"/>
            <a:ext cx="3427730" cy="3427729"/>
          </a:xfrm>
          <a:custGeom>
            <a:avLst/>
            <a:gdLst>
              <a:gd name="connsiteX0" fmla="*/ 3427730 w 3427730"/>
              <a:gd name="connsiteY0" fmla="*/ 0 h 3427729"/>
              <a:gd name="connsiteX1" fmla="*/ 0 w 3427730"/>
              <a:gd name="connsiteY1" fmla="*/ 3427730 h 3427729"/>
              <a:gd name="connsiteX2" fmla="*/ 3427730 w 3427730"/>
              <a:gd name="connsiteY2" fmla="*/ 3427730 h 3427729"/>
              <a:gd name="connsiteX3" fmla="*/ 3427730 w 3427730"/>
              <a:gd name="connsiteY3" fmla="*/ 0 h 342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730" h="3427729">
                <a:moveTo>
                  <a:pt x="3427730" y="0"/>
                </a:moveTo>
                <a:cubicBezTo>
                  <a:pt x="3427730" y="1899285"/>
                  <a:pt x="1898650" y="3427730"/>
                  <a:pt x="0" y="3427730"/>
                </a:cubicBezTo>
                <a:lnTo>
                  <a:pt x="3427730" y="3427730"/>
                </a:lnTo>
                <a:lnTo>
                  <a:pt x="3427730" y="0"/>
                </a:lnTo>
                <a:close/>
              </a:path>
            </a:pathLst>
          </a:custGeom>
          <a:solidFill>
            <a:srgbClr val="13818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0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3D96DD-D849-71BA-6111-25ADD9B57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E797736F-CF0D-0124-7BE7-75B7E6853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1150" y="341630"/>
            <a:ext cx="6174740" cy="6174740"/>
          </a:xfrm>
          <a:custGeom>
            <a:avLst/>
            <a:gdLst>
              <a:gd name="connsiteX0" fmla="*/ 3087371 w 6174740"/>
              <a:gd name="connsiteY0" fmla="*/ 0 h 6174740"/>
              <a:gd name="connsiteX1" fmla="*/ 4813490 w 6174740"/>
              <a:gd name="connsiteY1" fmla="*/ 527309 h 6174740"/>
              <a:gd name="connsiteX2" fmla="*/ 4992272 w 6174740"/>
              <a:gd name="connsiteY2" fmla="*/ 661004 h 6174740"/>
              <a:gd name="connsiteX3" fmla="*/ 5051169 w 6174740"/>
              <a:gd name="connsiteY3" fmla="*/ 705048 h 6174740"/>
              <a:gd name="connsiteX4" fmla="*/ 5270421 w 6174740"/>
              <a:gd name="connsiteY4" fmla="*/ 904320 h 6174740"/>
              <a:gd name="connsiteX5" fmla="*/ 6174740 w 6174740"/>
              <a:gd name="connsiteY5" fmla="*/ 3087370 h 6174740"/>
              <a:gd name="connsiteX6" fmla="*/ 6035981 w 6174740"/>
              <a:gd name="connsiteY6" fmla="*/ 4005410 h 6174740"/>
              <a:gd name="connsiteX7" fmla="*/ 5802213 w 6174740"/>
              <a:gd name="connsiteY7" fmla="*/ 4558935 h 6174740"/>
              <a:gd name="connsiteX8" fmla="*/ 4559217 w 6174740"/>
              <a:gd name="connsiteY8" fmla="*/ 5802085 h 6174740"/>
              <a:gd name="connsiteX9" fmla="*/ 3557662 w 6174740"/>
              <a:gd name="connsiteY9" fmla="*/ 6139164 h 6174740"/>
              <a:gd name="connsiteX10" fmla="*/ 3403119 w 6174740"/>
              <a:gd name="connsiteY10" fmla="*/ 6158799 h 6174740"/>
              <a:gd name="connsiteX11" fmla="*/ 3246290 w 6174740"/>
              <a:gd name="connsiteY11" fmla="*/ 6170723 h 6174740"/>
              <a:gd name="connsiteX12" fmla="*/ 3087370 w 6174740"/>
              <a:gd name="connsiteY12" fmla="*/ 6174740 h 6174740"/>
              <a:gd name="connsiteX13" fmla="*/ 2928506 w 6174740"/>
              <a:gd name="connsiteY13" fmla="*/ 6170723 h 6174740"/>
              <a:gd name="connsiteX14" fmla="*/ 0 w 6174740"/>
              <a:gd name="connsiteY14" fmla="*/ 3087370 h 6174740"/>
              <a:gd name="connsiteX15" fmla="*/ 3087371 w 6174740"/>
              <a:gd name="connsiteY15" fmla="*/ 0 h 617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74740" h="6174740">
                <a:moveTo>
                  <a:pt x="3087371" y="0"/>
                </a:moveTo>
                <a:cubicBezTo>
                  <a:pt x="3726736" y="0"/>
                  <a:pt x="4320739" y="194400"/>
                  <a:pt x="4813490" y="527309"/>
                </a:cubicBezTo>
                <a:lnTo>
                  <a:pt x="4992272" y="661004"/>
                </a:lnTo>
                <a:lnTo>
                  <a:pt x="5051169" y="705048"/>
                </a:lnTo>
                <a:cubicBezTo>
                  <a:pt x="5127411" y="767969"/>
                  <a:pt x="5200581" y="834479"/>
                  <a:pt x="5270421" y="904320"/>
                </a:cubicBezTo>
                <a:cubicBezTo>
                  <a:pt x="5829142" y="1463040"/>
                  <a:pt x="6174740" y="2234883"/>
                  <a:pt x="6174740" y="3087370"/>
                </a:cubicBezTo>
                <a:cubicBezTo>
                  <a:pt x="6174740" y="3407053"/>
                  <a:pt x="6126163" y="3715395"/>
                  <a:pt x="6035981" y="4005410"/>
                </a:cubicBezTo>
                <a:cubicBezTo>
                  <a:pt x="5975860" y="4198754"/>
                  <a:pt x="5897249" y="4383952"/>
                  <a:pt x="5802213" y="4558935"/>
                </a:cubicBezTo>
                <a:cubicBezTo>
                  <a:pt x="5517105" y="5083885"/>
                  <a:pt x="5084177" y="5516897"/>
                  <a:pt x="4559217" y="5802085"/>
                </a:cubicBezTo>
                <a:cubicBezTo>
                  <a:pt x="4252991" y="5968444"/>
                  <a:pt x="3915448" y="6084501"/>
                  <a:pt x="3557662" y="6139164"/>
                </a:cubicBezTo>
                <a:cubicBezTo>
                  <a:pt x="3506550" y="6146972"/>
                  <a:pt x="3455025" y="6153528"/>
                  <a:pt x="3403119" y="6158799"/>
                </a:cubicBezTo>
                <a:cubicBezTo>
                  <a:pt x="3351213" y="6164070"/>
                  <a:pt x="3298926" y="6168055"/>
                  <a:pt x="3246290" y="6170723"/>
                </a:cubicBezTo>
                <a:lnTo>
                  <a:pt x="3087370" y="6174740"/>
                </a:lnTo>
                <a:lnTo>
                  <a:pt x="2928506" y="6170723"/>
                </a:lnTo>
                <a:cubicBezTo>
                  <a:pt x="1297346" y="6088026"/>
                  <a:pt x="0" y="4739065"/>
                  <a:pt x="0" y="3087370"/>
                </a:cubicBezTo>
                <a:cubicBezTo>
                  <a:pt x="0" y="1382395"/>
                  <a:pt x="1382395" y="0"/>
                  <a:pt x="308737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F91FFF6-4C03-7D93-625D-47EC2992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40" y="1097281"/>
            <a:ext cx="4663440" cy="5562599"/>
          </a:xfrm>
        </p:spPr>
        <p:txBody>
          <a:bodyPr/>
          <a:lstStyle>
            <a:lvl1pPr algn="l"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chemeClr val="bg1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marL="3429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8001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12573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6573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21145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69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BA04DC2-40A0-83AD-C210-4FB4ACA4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54E0DCD-021D-F45C-2EDF-22567DC72B9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4253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21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E1843D4-49AC-1F6A-A790-A50BD02B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D165736-A4CD-E14C-E750-388DB8D36E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7641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95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1DDF331-2770-C4DD-6ACE-560DF3BAD0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3400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270E1-4BAB-A5BC-91CF-58DB05B92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80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76EB2BD-F2B4-D605-EF79-8FBD2DA6A4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598F62C9-8BAB-8957-DA8D-D17A7AC685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5334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cubicBezTo>
                  <a:pt x="12192000" y="3799205"/>
                  <a:pt x="9133205" y="6858000"/>
                  <a:pt x="5334000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62635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0FFDF-0F1C-1BDE-2C7C-6F1EEA51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2A32B-87BF-A1C4-AE44-6C01AC3A9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279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63" r:id="rId4"/>
    <p:sldLayoutId id="2147483669" r:id="rId5"/>
    <p:sldLayoutId id="2147483664" r:id="rId6"/>
    <p:sldLayoutId id="2147483668" r:id="rId7"/>
    <p:sldLayoutId id="2147483665" r:id="rId8"/>
    <p:sldLayoutId id="2147483651" r:id="rId9"/>
    <p:sldLayoutId id="2147483661" r:id="rId10"/>
    <p:sldLayoutId id="2147483662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006AD5E-8059-51D8-7B2E-A3A2EF52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08" y="4317863"/>
            <a:ext cx="10515600" cy="972343"/>
          </a:xfrm>
        </p:spPr>
        <p:txBody>
          <a:bodyPr>
            <a:noAutofit/>
          </a:bodyPr>
          <a:lstStyle/>
          <a:p>
            <a:r>
              <a:rPr lang="ru-RU" sz="2800" b="1" dirty="0"/>
              <a:t>Результаты Всероссийских проверочных работ  </a:t>
            </a:r>
            <a:br>
              <a:rPr lang="ru-RU" sz="2800" b="1" dirty="0"/>
            </a:br>
            <a:r>
              <a:rPr lang="ru-RU" sz="2800" b="1" dirty="0"/>
              <a:t>в  Приморском крае в 2026 году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ИСТОРИЯ</a:t>
            </a:r>
          </a:p>
        </p:txBody>
      </p:sp>
    </p:spTree>
    <p:extLst>
      <p:ext uri="{BB962C8B-B14F-4D97-AF65-F5344CB8AC3E}">
        <p14:creationId xmlns:p14="http://schemas.microsoft.com/office/powerpoint/2010/main" val="2056701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58037B-184A-4F4A-AE42-D1AC79151F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473" y="886204"/>
            <a:ext cx="8227851" cy="548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20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A5E63A-A265-4AA4-AD7A-8DE0CEC01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861" y="810701"/>
            <a:ext cx="8479522" cy="565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54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E1C809-A775-4741-9C69-D9A667424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465" y="864066"/>
            <a:ext cx="8613396" cy="574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5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5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680C0494-3378-40BB-A885-B418403694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57024"/>
              </p:ext>
            </p:extLst>
          </p:nvPr>
        </p:nvGraphicFramePr>
        <p:xfrm>
          <a:off x="554722" y="824216"/>
          <a:ext cx="11282144" cy="5878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6352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6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0E20790D-4660-47DD-97B8-7789B1A7B8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443895"/>
              </p:ext>
            </p:extLst>
          </p:nvPr>
        </p:nvGraphicFramePr>
        <p:xfrm>
          <a:off x="387991" y="727365"/>
          <a:ext cx="11416018" cy="5942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4188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7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885F356F-821F-4846-B236-779ABAB8C9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3284134"/>
              </p:ext>
            </p:extLst>
          </p:nvPr>
        </p:nvGraphicFramePr>
        <p:xfrm>
          <a:off x="571500" y="832606"/>
          <a:ext cx="11298922" cy="5886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5489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8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61141A91-BD27-4AF1-9A43-343C1D455F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2852514"/>
              </p:ext>
            </p:extLst>
          </p:nvPr>
        </p:nvGraphicFramePr>
        <p:xfrm>
          <a:off x="504737" y="824217"/>
          <a:ext cx="11390851" cy="5853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0245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10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109CB87F-FB10-4E0C-BAD2-F85E2AB79F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6404425"/>
              </p:ext>
            </p:extLst>
          </p:nvPr>
        </p:nvGraphicFramePr>
        <p:xfrm>
          <a:off x="429236" y="790661"/>
          <a:ext cx="11374073" cy="5266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6779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1529" y="248868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5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78EB2E-57B5-45AE-A68D-3C84C2AE6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308" y="1141740"/>
            <a:ext cx="5308976" cy="3539317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F7B730BF-C369-44BB-97CD-DE34B96F2C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124773"/>
              </p:ext>
            </p:extLst>
          </p:nvPr>
        </p:nvGraphicFramePr>
        <p:xfrm>
          <a:off x="505655" y="1019408"/>
          <a:ext cx="5484084" cy="513963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46415">
                  <a:extLst>
                    <a:ext uri="{9D8B030D-6E8A-4147-A177-3AD203B41FA5}">
                      <a16:colId xmlns:a16="http://schemas.microsoft.com/office/drawing/2014/main" val="1686695980"/>
                    </a:ext>
                  </a:extLst>
                </a:gridCol>
                <a:gridCol w="4637669">
                  <a:extLst>
                    <a:ext uri="{9D8B030D-6E8A-4147-A177-3AD203B41FA5}">
                      <a16:colId xmlns:a16="http://schemas.microsoft.com/office/drawing/2014/main" val="476062016"/>
                    </a:ext>
                  </a:extLst>
                </a:gridCol>
              </a:tblGrid>
              <a:tr h="6833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extLst>
                  <a:ext uri="{0D108BD9-81ED-4DB2-BD59-A6C34878D82A}">
                    <a16:rowId xmlns:a16="http://schemas.microsoft.com/office/drawing/2014/main" val="1209402168"/>
                  </a:ext>
                </a:extLst>
              </a:tr>
              <a:tr h="5149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Б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1. Определять длительность и последовательность событий, периодов истории Древнего мира, вести счет лет до нашей эры и нашей эры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extLst>
                  <a:ext uri="{0D108BD9-81ED-4DB2-BD59-A6C34878D82A}">
                    <a16:rowId xmlns:a16="http://schemas.microsoft.com/office/drawing/2014/main" val="1146670684"/>
                  </a:ext>
                </a:extLst>
              </a:tr>
              <a:tr h="8518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2. Находить и показывать на исторической карте природные и исторические объекты (расселение человеческих общностей в эпоху первобытности и Древнего мира, территории древнейших цивилизаций и государств, места важнейших исторических событий)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extLst>
                  <a:ext uri="{0D108BD9-81ED-4DB2-BD59-A6C34878D82A}">
                    <a16:rowId xmlns:a16="http://schemas.microsoft.com/office/drawing/2014/main" val="1139634532"/>
                  </a:ext>
                </a:extLst>
              </a:tr>
              <a:tr h="3464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3. Находить в визуальных памятниках изучаемой эпохи ключевые знаки, символы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extLst>
                  <a:ext uri="{0D108BD9-81ED-4DB2-BD59-A6C34878D82A}">
                    <a16:rowId xmlns:a16="http://schemas.microsoft.com/office/drawing/2014/main" val="497145164"/>
                  </a:ext>
                </a:extLst>
              </a:tr>
              <a:tr h="5149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4. Привлекать контекстную информацию при работе с историческими источниками по истории Древнего мира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extLst>
                  <a:ext uri="{0D108BD9-81ED-4DB2-BD59-A6C34878D82A}">
                    <a16:rowId xmlns:a16="http://schemas.microsoft.com/office/drawing/2014/main" val="2792949869"/>
                  </a:ext>
                </a:extLst>
              </a:tr>
              <a:tr h="3464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5. Извлекать из письменного источника исторические факты (имена, названия событий, даты и другие)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extLst>
                  <a:ext uri="{0D108BD9-81ED-4DB2-BD59-A6C34878D82A}">
                    <a16:rowId xmlns:a16="http://schemas.microsoft.com/office/drawing/2014/main" val="592203435"/>
                  </a:ext>
                </a:extLst>
              </a:tr>
              <a:tr h="5149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6. Владеть историческими понятиями древней истории и использовать их для решения учебных и практических задач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extLst>
                  <a:ext uri="{0D108BD9-81ED-4DB2-BD59-A6C34878D82A}">
                    <a16:rowId xmlns:a16="http://schemas.microsoft.com/office/drawing/2014/main" val="3689569825"/>
                  </a:ext>
                </a:extLst>
              </a:tr>
              <a:tr h="6833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П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7. Объяснять причины и следствия важнейших событий, явлений, процессов древней истории; характеризовать итоги и историческое значение событий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extLst>
                  <a:ext uri="{0D108BD9-81ED-4DB2-BD59-A6C34878D82A}">
                    <a16:rowId xmlns:a16="http://schemas.microsoft.com/office/drawing/2014/main" val="1669097404"/>
                  </a:ext>
                </a:extLst>
              </a:tr>
              <a:tr h="6833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Б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8. Находить в визуальных памятниках изучаемой эпохи ключевые знаки, символы; высказывать на уровне эмоциональных оценок отношение к поступкам людей прошлого, к памятникам культуры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8" marR="1998" marT="1998" marB="0" anchor="b"/>
                </a:tc>
                <a:extLst>
                  <a:ext uri="{0D108BD9-81ED-4DB2-BD59-A6C34878D82A}">
                    <a16:rowId xmlns:a16="http://schemas.microsoft.com/office/drawing/2014/main" val="474117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4072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1017" y="248868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6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45346A-8F29-4482-8B56-0BDEB0CF8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559" y="1098958"/>
            <a:ext cx="4907559" cy="3271706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1844A4F1-4609-431A-9F4A-3E8292383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793008"/>
              </p:ext>
            </p:extLst>
          </p:nvPr>
        </p:nvGraphicFramePr>
        <p:xfrm>
          <a:off x="519286" y="941812"/>
          <a:ext cx="6334519" cy="503958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977677">
                  <a:extLst>
                    <a:ext uri="{9D8B030D-6E8A-4147-A177-3AD203B41FA5}">
                      <a16:colId xmlns:a16="http://schemas.microsoft.com/office/drawing/2014/main" val="2228368719"/>
                    </a:ext>
                  </a:extLst>
                </a:gridCol>
                <a:gridCol w="5356842">
                  <a:extLst>
                    <a:ext uri="{9D8B030D-6E8A-4147-A177-3AD203B41FA5}">
                      <a16:colId xmlns:a16="http://schemas.microsoft.com/office/drawing/2014/main" val="2383091494"/>
                    </a:ext>
                  </a:extLst>
                </a:gridCol>
              </a:tblGrid>
              <a:tr h="6115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extLst>
                  <a:ext uri="{0D108BD9-81ED-4DB2-BD59-A6C34878D82A}">
                    <a16:rowId xmlns:a16="http://schemas.microsoft.com/office/drawing/2014/main" val="1997186131"/>
                  </a:ext>
                </a:extLst>
              </a:tr>
              <a:tr h="3081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1. Находить в визуальном источнике и вещественном памятнике ключевые символы, образы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extLst>
                  <a:ext uri="{0D108BD9-81ED-4DB2-BD59-A6C34878D82A}">
                    <a16:rowId xmlns:a16="http://schemas.microsoft.com/office/drawing/2014/main" val="1029514462"/>
                  </a:ext>
                </a:extLst>
              </a:tr>
              <a:tr h="40929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2. Характеризовать на основе исторической карты (схемы) исторические события, явления, процессы отечественной и всеобщей истории эпохи Средневековья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extLst>
                  <a:ext uri="{0D108BD9-81ED-4DB2-BD59-A6C34878D82A}">
                    <a16:rowId xmlns:a16="http://schemas.microsoft.com/office/drawing/2014/main" val="3333968258"/>
                  </a:ext>
                </a:extLst>
              </a:tr>
              <a:tr h="40929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3. Находить и показывать на карте исторические объекты, используя легенду карты; давать словесное описание их местоположения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extLst>
                  <a:ext uri="{0D108BD9-81ED-4DB2-BD59-A6C34878D82A}">
                    <a16:rowId xmlns:a16="http://schemas.microsoft.com/office/drawing/2014/main" val="2433113538"/>
                  </a:ext>
                </a:extLst>
              </a:tr>
              <a:tr h="207046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4. Характеризовать авторство, время, место создания источника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extLst>
                  <a:ext uri="{0D108BD9-81ED-4DB2-BD59-A6C34878D82A}">
                    <a16:rowId xmlns:a16="http://schemas.microsoft.com/office/drawing/2014/main" val="65640978"/>
                  </a:ext>
                </a:extLst>
              </a:tr>
              <a:tr h="6115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5. Выделять в тексте письменного источника исторические описания (хода событий, действий людей) и объяснения (причин, сущности, последствий исторических событий); характеризовать позицию автора письменного исторического источника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extLst>
                  <a:ext uri="{0D108BD9-81ED-4DB2-BD59-A6C34878D82A}">
                    <a16:rowId xmlns:a16="http://schemas.microsoft.com/office/drawing/2014/main" val="925418276"/>
                  </a:ext>
                </a:extLst>
              </a:tr>
              <a:tr h="40929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6. Объяснять смысл ключевых понятий, относящихся к данной эпохе отечественной и всеобщей истории; конкретизировать их на примерах исторических событий, ситуаций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extLst>
                  <a:ext uri="{0D108BD9-81ED-4DB2-BD59-A6C34878D82A}">
                    <a16:rowId xmlns:a16="http://schemas.microsoft.com/office/drawing/2014/main" val="1314839729"/>
                  </a:ext>
                </a:extLst>
              </a:tr>
              <a:tr h="6883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П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7. Объяснять причины и следствия важнейших событий, явлений, процессов отечественной и всеобщей истории эпохи Средневековья (находить в учебнике и излагать суждения о причинах и следствиях исторических событий, соотносить объяснение причин и следствий событий, представленное в нескольких текстах); характеризовать итоги и историческое значение событий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extLst>
                  <a:ext uri="{0D108BD9-81ED-4DB2-BD59-A6C34878D82A}">
                    <a16:rowId xmlns:a16="http://schemas.microsoft.com/office/drawing/2014/main" val="3686754362"/>
                  </a:ext>
                </a:extLst>
              </a:tr>
              <a:tr h="5712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8. Выявлять особенности развития культуры, быта и нравов народов отечественной и всеобщей истории эпохи Средневековья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extLst>
                  <a:ext uri="{0D108BD9-81ED-4DB2-BD59-A6C34878D82A}">
                    <a16:rowId xmlns:a16="http://schemas.microsoft.com/office/drawing/2014/main" val="967350703"/>
                  </a:ext>
                </a:extLst>
              </a:tr>
              <a:tr h="8137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9. Находить в визуальном источнике и вещественном памятнике ключевые символы, образы; высказывать отношение к поступкам и качествам людей, живших в другие эпохи с учетом исторического контекста и восприятия современного человека; характеризовать итоги и историческое значение событий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7" marR="1447" marT="1447" marB="0" anchor="b"/>
                </a:tc>
                <a:extLst>
                  <a:ext uri="{0D108BD9-81ED-4DB2-BD59-A6C34878D82A}">
                    <a16:rowId xmlns:a16="http://schemas.microsoft.com/office/drawing/2014/main" val="34212950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937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745" y="1314049"/>
            <a:ext cx="10068285" cy="4740464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7200" b="1" dirty="0"/>
              <a:t>Основные результаты </a:t>
            </a:r>
          </a:p>
          <a:p>
            <a:pPr algn="ctr"/>
            <a:r>
              <a:rPr lang="ru-RU" sz="7200" b="1" dirty="0"/>
              <a:t>по истории (5-8, 10 </a:t>
            </a:r>
            <a:r>
              <a:rPr lang="ru-RU" sz="7200" b="1" dirty="0" err="1"/>
              <a:t>кл</a:t>
            </a:r>
            <a:r>
              <a:rPr lang="ru-RU" sz="7200" b="1" dirty="0"/>
              <a:t>.):</a:t>
            </a:r>
          </a:p>
          <a:p>
            <a:pPr algn="ctr"/>
            <a:endParaRPr lang="ru-RU" sz="4400" b="1" dirty="0"/>
          </a:p>
          <a:p>
            <a:pPr marL="457200" indent="-457200" algn="ctr">
              <a:buFontTx/>
              <a:buChar char="-"/>
            </a:pPr>
            <a:r>
              <a:rPr lang="ru-RU" sz="6600" dirty="0"/>
              <a:t>распределение первичных баллов;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 выполнение заданий группами участников;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статистика по отметкам;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достижение планируемых результатов;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сравнение отметок с отметками по журналу.</a:t>
            </a:r>
          </a:p>
          <a:p>
            <a:pPr marL="457200" indent="-457200" algn="just">
              <a:buFontTx/>
              <a:buChar char="-"/>
            </a:pPr>
            <a:endParaRPr lang="ru-RU" sz="6600" dirty="0"/>
          </a:p>
          <a:p>
            <a:pPr marL="457200" indent="-457200" algn="just">
              <a:buFontTx/>
              <a:buChar char="-"/>
            </a:pP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950922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5285" y="240384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7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1F0FAA-CC6F-44FE-AFC9-A1153B226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877" y="1166070"/>
            <a:ext cx="5115186" cy="3410124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33D6949-DA4F-48F5-8853-A6DEDAB6F2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661564"/>
              </p:ext>
            </p:extLst>
          </p:nvPr>
        </p:nvGraphicFramePr>
        <p:xfrm>
          <a:off x="458074" y="912755"/>
          <a:ext cx="6085339" cy="485678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07996">
                  <a:extLst>
                    <a:ext uri="{9D8B030D-6E8A-4147-A177-3AD203B41FA5}">
                      <a16:colId xmlns:a16="http://schemas.microsoft.com/office/drawing/2014/main" val="3720097330"/>
                    </a:ext>
                  </a:extLst>
                </a:gridCol>
                <a:gridCol w="5377343">
                  <a:extLst>
                    <a:ext uri="{9D8B030D-6E8A-4147-A177-3AD203B41FA5}">
                      <a16:colId xmlns:a16="http://schemas.microsoft.com/office/drawing/2014/main" val="3456132937"/>
                    </a:ext>
                  </a:extLst>
                </a:gridCol>
              </a:tblGrid>
              <a:tr h="5387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extLst>
                  <a:ext uri="{0D108BD9-81ED-4DB2-BD59-A6C34878D82A}">
                    <a16:rowId xmlns:a16="http://schemas.microsoft.com/office/drawing/2014/main" val="2224758689"/>
                  </a:ext>
                </a:extLst>
              </a:tr>
              <a:tr h="931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extLst>
                  <a:ext uri="{0D108BD9-81ED-4DB2-BD59-A6C34878D82A}">
                    <a16:rowId xmlns:a16="http://schemas.microsoft.com/office/drawing/2014/main" val="1756908213"/>
                  </a:ext>
                </a:extLst>
              </a:tr>
              <a:tr h="3605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1. Указывать (называть) участников, результаты важнейших событий отечественной и всеобщей истории XVI‒XVII вв.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extLst>
                  <a:ext uri="{0D108BD9-81ED-4DB2-BD59-A6C34878D82A}">
                    <a16:rowId xmlns:a16="http://schemas.microsoft.com/office/drawing/2014/main" val="622310315"/>
                  </a:ext>
                </a:extLst>
              </a:tr>
              <a:tr h="3605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2. Привлекать контекстную информацию при работе с историческими источниками по отечественной и всеобщей истории XVI‒XVII вв.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extLst>
                  <a:ext uri="{0D108BD9-81ED-4DB2-BD59-A6C34878D82A}">
                    <a16:rowId xmlns:a16="http://schemas.microsoft.com/office/drawing/2014/main" val="303508002"/>
                  </a:ext>
                </a:extLst>
              </a:tr>
              <a:tr h="18228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3. Проводить поиск информации в тексте письменного источника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extLst>
                  <a:ext uri="{0D108BD9-81ED-4DB2-BD59-A6C34878D82A}">
                    <a16:rowId xmlns:a16="http://schemas.microsoft.com/office/drawing/2014/main" val="846915072"/>
                  </a:ext>
                </a:extLst>
              </a:tr>
              <a:tr h="5922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4. Использовать историческую карту как источник информации о границах России и других государств, важнейших исторических событиях и процессах отечественной и всеобщей истории XVI‒XVII вв.; устанавливать на основе карты связи между географическим положением страны и особенностями ее экономического, социального и политического развития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extLst>
                  <a:ext uri="{0D108BD9-81ED-4DB2-BD59-A6C34878D82A}">
                    <a16:rowId xmlns:a16="http://schemas.microsoft.com/office/drawing/2014/main" val="3551310401"/>
                  </a:ext>
                </a:extLst>
              </a:tr>
              <a:tr h="6291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5. Использовать историческую карту как источник информации о границах России и других государств, важнейших исторических событиях и процессах отечественной и всеобщей истории XVI‒XVII вв.; характеризовать на основе исторической карты (схемы) исторические события, явления, процессы отечественной и всеобщей истории XVI‒XVII вв.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extLst>
                  <a:ext uri="{0D108BD9-81ED-4DB2-BD59-A6C34878D82A}">
                    <a16:rowId xmlns:a16="http://schemas.microsoft.com/office/drawing/2014/main" val="99909714"/>
                  </a:ext>
                </a:extLst>
              </a:tr>
              <a:tr h="5387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6. Определять и аргументировать собственную или предложенную точку зрения на события и личностей отечественной и всеобщей истории XVI‒XVII вв. c опорой на фактический материал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extLst>
                  <a:ext uri="{0D108BD9-81ED-4DB2-BD59-A6C34878D82A}">
                    <a16:rowId xmlns:a16="http://schemas.microsoft.com/office/drawing/2014/main" val="3762588768"/>
                  </a:ext>
                </a:extLst>
              </a:tr>
              <a:tr h="2714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7. Устанавливать синхронность событий отечественной и всеобщей истории XVI‒XVII вв.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extLst>
                  <a:ext uri="{0D108BD9-81ED-4DB2-BD59-A6C34878D82A}">
                    <a16:rowId xmlns:a16="http://schemas.microsoft.com/office/drawing/2014/main" val="649560224"/>
                  </a:ext>
                </a:extLst>
              </a:tr>
              <a:tr h="3605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8. Выявлять особенности развития культуры, быта и нравов народов отечественной и всеобщей истории XVI‒XVII вв.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extLst>
                  <a:ext uri="{0D108BD9-81ED-4DB2-BD59-A6C34878D82A}">
                    <a16:rowId xmlns:a16="http://schemas.microsoft.com/office/drawing/2014/main" val="52966621"/>
                  </a:ext>
                </a:extLst>
              </a:tr>
              <a:tr h="2714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9. Представлять описание памятников материальной и художественной культуры изучаемой эпохи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extLst>
                  <a:ext uri="{0D108BD9-81ED-4DB2-BD59-A6C34878D82A}">
                    <a16:rowId xmlns:a16="http://schemas.microsoft.com/office/drawing/2014/main" val="2617325686"/>
                  </a:ext>
                </a:extLst>
              </a:tr>
              <a:tr h="6278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Б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10. Проводить поиск информации в визуальных и вещественных памятниках эпохи; раскрывать существенные черты и характерные признаки исторических событий, явлений, процессов; характеризовать итоги и историческое значение событий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2" marR="1382" marT="1382" marB="0" anchor="b"/>
                </a:tc>
                <a:extLst>
                  <a:ext uri="{0D108BD9-81ED-4DB2-BD59-A6C34878D82A}">
                    <a16:rowId xmlns:a16="http://schemas.microsoft.com/office/drawing/2014/main" val="4286385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152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089" y="230015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8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D55C0E-91D5-440D-86F3-7FDF0E261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622" y="1140902"/>
            <a:ext cx="5354274" cy="3569516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5150842-6A25-4453-901E-B9BD209112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006415"/>
              </p:ext>
            </p:extLst>
          </p:nvPr>
        </p:nvGraphicFramePr>
        <p:xfrm>
          <a:off x="421519" y="931705"/>
          <a:ext cx="5752778" cy="481120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87888">
                  <a:extLst>
                    <a:ext uri="{9D8B030D-6E8A-4147-A177-3AD203B41FA5}">
                      <a16:colId xmlns:a16="http://schemas.microsoft.com/office/drawing/2014/main" val="2317529780"/>
                    </a:ext>
                  </a:extLst>
                </a:gridCol>
                <a:gridCol w="4864890">
                  <a:extLst>
                    <a:ext uri="{9D8B030D-6E8A-4147-A177-3AD203B41FA5}">
                      <a16:colId xmlns:a16="http://schemas.microsoft.com/office/drawing/2014/main" val="2442608827"/>
                    </a:ext>
                  </a:extLst>
                </a:gridCol>
              </a:tblGrid>
              <a:tr h="4846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extLst>
                  <a:ext uri="{0D108BD9-81ED-4DB2-BD59-A6C34878D82A}">
                    <a16:rowId xmlns:a16="http://schemas.microsoft.com/office/drawing/2014/main" val="3742567608"/>
                  </a:ext>
                </a:extLst>
              </a:tr>
              <a:tr h="3649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1. Определять последовательность событий, явлений, процессов отечественной и всеобщей истории XVIII в.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extLst>
                  <a:ext uri="{0D108BD9-81ED-4DB2-BD59-A6C34878D82A}">
                    <a16:rowId xmlns:a16="http://schemas.microsoft.com/office/drawing/2014/main" val="1834365737"/>
                  </a:ext>
                </a:extLst>
              </a:tr>
              <a:tr h="3649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2. Анализировать визуальные источники исторической информации по отечественной истории XVIII в.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extLst>
                  <a:ext uri="{0D108BD9-81ED-4DB2-BD59-A6C34878D82A}">
                    <a16:rowId xmlns:a16="http://schemas.microsoft.com/office/drawing/2014/main" val="3726711658"/>
                  </a:ext>
                </a:extLst>
              </a:tr>
              <a:tr h="52975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3. Выявлять и показывать на карте изменения, произошедшие в результате значительных социально-экономических и политических событий и процессов отечественной и всеобщей истории XVIII в.; характеризовать на основе исторической карты (схемы) исторические события, явления, процессы отечественной и всеобщей истории XVIII в.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extLst>
                  <a:ext uri="{0D108BD9-81ED-4DB2-BD59-A6C34878D82A}">
                    <a16:rowId xmlns:a16="http://schemas.microsoft.com/office/drawing/2014/main" val="321837363"/>
                  </a:ext>
                </a:extLst>
              </a:tr>
              <a:tr h="6171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4. Показывать на карте изменения, произошедшие в результате значительных социально-экономических и политических событий и процессов отечественной и всеобщей истории XVIII в.; характеризовать на основе исторической карты (схемы) исторические события, явления, процессы отечественной и всеобщей истории XVIII в.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extLst>
                  <a:ext uri="{0D108BD9-81ED-4DB2-BD59-A6C34878D82A}">
                    <a16:rowId xmlns:a16="http://schemas.microsoft.com/office/drawing/2014/main" val="1208773725"/>
                  </a:ext>
                </a:extLst>
              </a:tr>
              <a:tr h="3649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5. Привлекать контекстную информацию при работе с историческими источниками по отечественной и всеобщей истории XVIII в.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extLst>
                  <a:ext uri="{0D108BD9-81ED-4DB2-BD59-A6C34878D82A}">
                    <a16:rowId xmlns:a16="http://schemas.microsoft.com/office/drawing/2014/main" val="1242145192"/>
                  </a:ext>
                </a:extLst>
              </a:tr>
              <a:tr h="3649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6. Извлекать, сопоставлять и систематизировать информацию о событиях отечественной и всеобщей истории XVIII в.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extLst>
                  <a:ext uri="{0D108BD9-81ED-4DB2-BD59-A6C34878D82A}">
                    <a16:rowId xmlns:a16="http://schemas.microsoft.com/office/drawing/2014/main" val="850191574"/>
                  </a:ext>
                </a:extLst>
              </a:tr>
              <a:tr h="3649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7. Выявлять особенности развития культуры, быта и нравов народов отечественной и всеобщей истории XVIII в.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extLst>
                  <a:ext uri="{0D108BD9-81ED-4DB2-BD59-A6C34878D82A}">
                    <a16:rowId xmlns:a16="http://schemas.microsoft.com/office/drawing/2014/main" val="3383710161"/>
                  </a:ext>
                </a:extLst>
              </a:tr>
              <a:tr h="3649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8. Представлять описание памятников материальной и художественной культуры изучаемой эпохи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extLst>
                  <a:ext uri="{0D108BD9-81ED-4DB2-BD59-A6C34878D82A}">
                    <a16:rowId xmlns:a16="http://schemas.microsoft.com/office/drawing/2014/main" val="1154545716"/>
                  </a:ext>
                </a:extLst>
              </a:tr>
              <a:tr h="4846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П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9. Аргументировать предложенную точку зрения на события и личностей отечественной и всеобщей истории XVIII в. с опорой на фактический материал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extLst>
                  <a:ext uri="{0D108BD9-81ED-4DB2-BD59-A6C34878D82A}">
                    <a16:rowId xmlns:a16="http://schemas.microsoft.com/office/drawing/2014/main" val="4240282134"/>
                  </a:ext>
                </a:extLst>
              </a:tr>
              <a:tr h="4846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Б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10. Анализировать визуальные источники исторической информации; раскрывать существенные черты и характерные признаки исторических событий, явлений, процессов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14" marR="1514" marT="1514" marB="0" anchor="b"/>
                </a:tc>
                <a:extLst>
                  <a:ext uri="{0D108BD9-81ED-4DB2-BD59-A6C34878D82A}">
                    <a16:rowId xmlns:a16="http://schemas.microsoft.com/office/drawing/2014/main" val="2677153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524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5285" y="160020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10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53A846-2B04-4052-9799-0D6AED9DE0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9"/>
          <a:stretch/>
        </p:blipFill>
        <p:spPr>
          <a:xfrm>
            <a:off x="1879133" y="916142"/>
            <a:ext cx="9016417" cy="548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13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5285" y="160020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10 класс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C9FC475-9B86-4298-9CAC-BAD273DE2E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067429"/>
              </p:ext>
            </p:extLst>
          </p:nvPr>
        </p:nvGraphicFramePr>
        <p:xfrm>
          <a:off x="411061" y="838898"/>
          <a:ext cx="11383860" cy="545843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48623">
                  <a:extLst>
                    <a:ext uri="{9D8B030D-6E8A-4147-A177-3AD203B41FA5}">
                      <a16:colId xmlns:a16="http://schemas.microsoft.com/office/drawing/2014/main" val="3836142825"/>
                    </a:ext>
                  </a:extLst>
                </a:gridCol>
                <a:gridCol w="10335237">
                  <a:extLst>
                    <a:ext uri="{9D8B030D-6E8A-4147-A177-3AD203B41FA5}">
                      <a16:colId xmlns:a16="http://schemas.microsoft.com/office/drawing/2014/main" val="887856594"/>
                    </a:ext>
                  </a:extLst>
                </a:gridCol>
              </a:tblGrid>
              <a:tr h="1354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Уровень сложности задания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СОО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239322203"/>
                  </a:ext>
                </a:extLst>
              </a:tr>
              <a:tr h="5171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</a:rPr>
                        <a:t>Б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1. Характеризовать деятельность исторических личностей в рамках событий, процессов истории России 1914–1945 гг.; оценивать значение их деятельности для истории нашей страны и человечества в целом; группировать, систематизировать исторические факты по самостоятельно определяемому признаку (хронологии, принадлежности к историческим процессам, типологическим основаниям и другим); характеризовать место, обстоятельства, участников, результаты и последствия важнейших исторических событий, явлений, процессов истории России 1914–1945 гг.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2293069173"/>
                  </a:ext>
                </a:extLst>
              </a:tr>
              <a:tr h="4273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2. Определять на основе информации, представленной в текстовом источнике исторической информации, характерные признаки описываемых событий (явлений, процессов) истории России и зарубежных стран 1914–1945 гг.; определять авторство письменного исторического источника по истории России и зарубежных стран 1914–1945 гг., время и место его создания, события, явления, процессы, о которых идет речь, и другие; соотносить информацию письменного источника с историческим контекстом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992953936"/>
                  </a:ext>
                </a:extLst>
              </a:tr>
              <a:tr h="38245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3. Отвечать на вопросы по содержанию текстового источника исторической информации по истории России и зарубежных стран 1914–1945 гг. и составлять на его основе план, таблицу, схему; анализировать письменный исторический источник по истории России и зарубежных стран 1914–1945 гг. с точки зрения его темы, цели, позиции автора документа и участников событий, основной мысли, основной и дополнительной информации, достоверности содержания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1540630636"/>
                  </a:ext>
                </a:extLst>
              </a:tr>
              <a:tr h="5621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4. Определять на основе информации, представленной в текстовом источнике исторической информации, характерные признаки описываемых событий (явлений, процессов) истории России и зарубежных стран 1914–1945 гг.; определять авторство письменного исторического источника по истории России и зарубежных стран 1914–1945 гг., время и место его создания, события, явления, процессы, о которых идет речь, и другие; соотносить информацию письменного источника с историческим контекстом; характеризовать место, обстоятельства, участников, результаты и последствия важнейших исторических событий, явлений, процессов истории России 1914–1945 гг.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4071016641"/>
                  </a:ext>
                </a:extLst>
              </a:tr>
              <a:tr h="20281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5. Группировать, систематизировать исторические факты по самостоятельно определяемому признаку (хронологии, принадлежности к историческим процессам, типологическим основаниям и другим)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3891081233"/>
                  </a:ext>
                </a:extLst>
              </a:tr>
              <a:tr h="3375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6. Узнавать, показывать и называть на карте (схеме) объекты, обозначенные условными знаками; характеризовать историческое пространство (географические объекты, территории расселения народов, государства, места расположения памятников культуры и другие), изучаемые события, явления, процессы истории России и зарубежных стран 1914–1945 гг.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3778762633"/>
                  </a:ext>
                </a:extLst>
              </a:tr>
              <a:tr h="1354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7. Привлекать контекстную информацию при работе с исторической картой и рассказывать об исторических событиях, используя историческую карту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3645371656"/>
                  </a:ext>
                </a:extLst>
              </a:tr>
              <a:tr h="1803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8. Указывать хронологические рамки основных периодов отечественной и всеобщей истории 1914–1945 гг.; называть даты важнейших событий и процессов отечественной и всеобщей истории 1914–1945 гг.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2743949484"/>
                  </a:ext>
                </a:extLst>
              </a:tr>
              <a:tr h="1803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9. Объяснять смысл изученных/изучаемых исторических понятий и терминов из истории России 1914–1945 гг., привлекая учебные тексты и (или) дополнительные источники информации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517380900"/>
                  </a:ext>
                </a:extLst>
              </a:tr>
              <a:tr h="2477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10. Проводить атрибуцию визуальных исторических источников по истории России и зарубежных стран 1914–1945 гг. (определять авторство, время создания, события, связанные с историческими источниками); используя контекстную информацию, описывать визуальный исторический источник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1755139081"/>
                  </a:ext>
                </a:extLst>
              </a:tr>
              <a:tr h="2477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11. Определять авторство письменного исторического источника по истории России и зарубежных стран 1914–1945 гг., время и место его создания, события, явления, процессы, о которых идет речь, и другие, соотносить информацию письменного источника с историческим контекстом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3672763053"/>
                  </a:ext>
                </a:extLst>
              </a:tr>
              <a:tr h="1354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12. Характеризовать место, обстоятельства, участников, результаты и последствия важнейших исторических событий, явлений, процессов истории России 1914–1945 гг.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1523289466"/>
                  </a:ext>
                </a:extLst>
              </a:tr>
              <a:tr h="3375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П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13. Устанавливать причинно-следственные, пространственные, временны́е связи между историческими событиями, явлениями, процессами на основе анализа исторической ситуации/ информации из истории России и зарубежных стран 1914–1945 гг.; характеризовать место, обстоятельства, участников, результаты и последствия важнейших исторических событий, явлений, процессов истории России 1914–1945 гг.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2246051581"/>
                  </a:ext>
                </a:extLst>
              </a:tr>
              <a:tr h="6519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П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14. Понимать необходимость фактической аргументации для обоснования своей позиции; самостоятельно отбирать факты, которые могут быть использованы для подтверждения или опровержения какой-либо оценки исторических событий; формулировать аргументы для подтверждения или опровержения собственной или предложенной точки зрения по дискуссионной проблеме из истории России и всемирной истории 1914–1945 гг.; определять и объяснять (аргументировать) свое отношение и оценку наиболее значительных событий, явлений, процессов истории России 1914–1945 гг., их значение для истории России и человечества в целом; определять и объяснять (аргументировать) свое отношение и оценку деятельности исторических личностей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138846149"/>
                  </a:ext>
                </a:extLst>
              </a:tr>
              <a:tr h="2701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>
                          <a:effectLst/>
                        </a:rPr>
                        <a:t>Б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15К1. Называть наиболее значимые события истории России 1914–1945 гг., объяснять их особую значимость для истории нашей страны; по самостоятельно составленному плану представлять развернутый рассказ (описание) о ключевых событиях родного края; соотносить события истории родного края, истории России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2326129741"/>
                  </a:ext>
                </a:extLst>
              </a:tr>
              <a:tr h="2701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</a:rPr>
                        <a:t>Б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15К2. Называть наиболее значимые события истории России 1914–1945 гг., объяснять их особую значимость для истории нашей страны; по самостоятельно составленному плану представлять развернутый рассказ (описание) о ключевых событиях родного края; соотносить события истории родного края, истории России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2" marR="482" marT="482" marB="0" anchor="b"/>
                </a:tc>
                <a:extLst>
                  <a:ext uri="{0D108BD9-81ED-4DB2-BD59-A6C34878D82A}">
                    <a16:rowId xmlns:a16="http://schemas.microsoft.com/office/drawing/2014/main" val="1410101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2971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5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47F48023-F31B-4DFA-B377-056E74D904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4184865"/>
              </p:ext>
            </p:extLst>
          </p:nvPr>
        </p:nvGraphicFramePr>
        <p:xfrm>
          <a:off x="303401" y="950053"/>
          <a:ext cx="11390852" cy="5744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5956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6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1E978E8C-66E7-424A-A7C2-50E1388FAD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3244185"/>
              </p:ext>
            </p:extLst>
          </p:nvPr>
        </p:nvGraphicFramePr>
        <p:xfrm>
          <a:off x="580238" y="941663"/>
          <a:ext cx="11379698" cy="5786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60909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7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EC35E789-F455-4060-B5DD-E3C69B9FDB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2354289"/>
              </p:ext>
            </p:extLst>
          </p:nvPr>
        </p:nvGraphicFramePr>
        <p:xfrm>
          <a:off x="555070" y="768927"/>
          <a:ext cx="11404865" cy="6000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6555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8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EC35E789-F455-4060-B5DD-E3C69B9FDB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512154"/>
              </p:ext>
            </p:extLst>
          </p:nvPr>
        </p:nvGraphicFramePr>
        <p:xfrm>
          <a:off x="384527" y="768927"/>
          <a:ext cx="11575409" cy="5948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8993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10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E90E7AFA-BE62-4144-BD5D-6B91B4CA3D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5074268"/>
              </p:ext>
            </p:extLst>
          </p:nvPr>
        </p:nvGraphicFramePr>
        <p:xfrm>
          <a:off x="479571" y="966830"/>
          <a:ext cx="11332128" cy="5433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3197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5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DD99A6-6B59-4B7B-8FED-553E2CA958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3"/>
          <a:stretch/>
        </p:blipFill>
        <p:spPr>
          <a:xfrm>
            <a:off x="2089732" y="1691641"/>
            <a:ext cx="7811199" cy="476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63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6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3605C7-DB27-4807-AB18-18D17A02D8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0"/>
          <a:stretch/>
        </p:blipFill>
        <p:spPr>
          <a:xfrm>
            <a:off x="2082741" y="1691641"/>
            <a:ext cx="7724513" cy="471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56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7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389397-DC6C-41AE-BDDD-18ED0C0EEA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4"/>
          <a:stretch/>
        </p:blipFill>
        <p:spPr>
          <a:xfrm>
            <a:off x="2348917" y="1691641"/>
            <a:ext cx="7674179" cy="466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9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18" y="1097281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Распределение первичных баллов, 8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FA31BF-6961-4FFF-A4DF-9F529353FA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1"/>
          <a:stretch/>
        </p:blipFill>
        <p:spPr>
          <a:xfrm>
            <a:off x="1778466" y="1526795"/>
            <a:ext cx="8294964" cy="510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56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10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0BD324-A3D1-408C-8AFE-7E23D81377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0"/>
          <a:stretch/>
        </p:blipFill>
        <p:spPr>
          <a:xfrm>
            <a:off x="2221160" y="1775531"/>
            <a:ext cx="7749680" cy="470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68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997B53-BA64-4010-8C99-197B148B6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51" y="891796"/>
            <a:ext cx="7992961" cy="532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74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229DE8-F34D-4F82-87F7-5FFD5FC61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632" y="798236"/>
            <a:ext cx="8395632" cy="559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67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3091</TotalTime>
  <Words>1973</Words>
  <Application>Microsoft Office PowerPoint</Application>
  <PresentationFormat>Широкоэкранный</PresentationFormat>
  <Paragraphs>148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Montserrat regular</vt:lpstr>
      <vt:lpstr>Тема Office</vt:lpstr>
      <vt:lpstr>Результаты Всероссийских проверочных работ   в  Приморском крае в 2026 году  ИСТОРИЯ</vt:lpstr>
      <vt:lpstr>Презентация PowerPoint</vt:lpstr>
      <vt:lpstr>Распределение первичных баллов, 5 класс</vt:lpstr>
      <vt:lpstr>Распределение первичных баллов, 6 класс</vt:lpstr>
      <vt:lpstr>Распределение первичных баллов, 7 класс</vt:lpstr>
      <vt:lpstr>Распределение первичных баллов, 8 класс</vt:lpstr>
      <vt:lpstr>Распределение первичных баллов, 10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Статистика по оценкам, 5 класс</vt:lpstr>
      <vt:lpstr>Статистика по оценкам, 6 класс</vt:lpstr>
      <vt:lpstr>Статистика по оценкам, 7 класс</vt:lpstr>
      <vt:lpstr>Статистика по оценкам, 8 класс</vt:lpstr>
      <vt:lpstr>Статистика по оценкам, 10 класс</vt:lpstr>
      <vt:lpstr>Достижение планируемых результатов, 5 класс</vt:lpstr>
      <vt:lpstr>Достижение планируемых результатов, 6 класс</vt:lpstr>
      <vt:lpstr>Достижение планируемых результатов, 7 класс</vt:lpstr>
      <vt:lpstr>Достижение планируемых результатов, 8 класс</vt:lpstr>
      <vt:lpstr>Достижение планируемых результатов, 10 класс</vt:lpstr>
      <vt:lpstr>Достижение планируемых результатов, 10 класс</vt:lpstr>
      <vt:lpstr>Сравнение отметок с отметками по журналу, 5 класс</vt:lpstr>
      <vt:lpstr>Сравнение отметок с отметками по журналу, 6 класс</vt:lpstr>
      <vt:lpstr>Сравнение отметок с отметками по журналу, 7 класс</vt:lpstr>
      <vt:lpstr>Сравнение отметок с отметками по журналу, 8 класс</vt:lpstr>
      <vt:lpstr>Сравнение отметок с отметками по журналу, 10 класс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Новожеева Елена</dc:creator>
  <cp:lastModifiedBy>Ирина А. Карташова</cp:lastModifiedBy>
  <cp:revision>732</cp:revision>
  <cp:lastPrinted>2025-06-19T07:10:59Z</cp:lastPrinted>
  <dcterms:created xsi:type="dcterms:W3CDTF">2022-06-03T19:16:13Z</dcterms:created>
  <dcterms:modified xsi:type="dcterms:W3CDTF">2026-07-08T23:01:25Z</dcterms:modified>
</cp:coreProperties>
</file>